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</p:sldIdLst>
  <p:sldSz cx="9144000" cy="6858000" type="screen4x3"/>
  <p:notesSz cx="7053263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00FF"/>
    <a:srgbClr val="1BA4A7"/>
    <a:srgbClr val="45269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32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D69BE-9F33-47EC-A144-FAB07557001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25D0B-7B47-4304-B59B-9DF43BB8C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1143000" y="990600"/>
            <a:ext cx="6629400" cy="5578929"/>
            <a:chOff x="1066800" y="990600"/>
            <a:chExt cx="6629400" cy="5578929"/>
          </a:xfrm>
        </p:grpSpPr>
        <p:pic>
          <p:nvPicPr>
            <p:cNvPr id="4" name="Picture 3" descr="4fbcc80b_1650_1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6800" y="990600"/>
              <a:ext cx="6508750" cy="5578929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>
              <a:off x="3657600" y="2133600"/>
              <a:ext cx="1318260" cy="1489710"/>
            </a:xfrm>
            <a:custGeom>
              <a:avLst/>
              <a:gdLst>
                <a:gd name="connsiteX0" fmla="*/ 0 w 1318260"/>
                <a:gd name="connsiteY0" fmla="*/ 832485 h 1489710"/>
                <a:gd name="connsiteX1" fmla="*/ 34290 w 1318260"/>
                <a:gd name="connsiteY1" fmla="*/ 786765 h 1489710"/>
                <a:gd name="connsiteX2" fmla="*/ 137160 w 1318260"/>
                <a:gd name="connsiteY2" fmla="*/ 775335 h 1489710"/>
                <a:gd name="connsiteX3" fmla="*/ 194310 w 1318260"/>
                <a:gd name="connsiteY3" fmla="*/ 798195 h 1489710"/>
                <a:gd name="connsiteX4" fmla="*/ 217170 w 1318260"/>
                <a:gd name="connsiteY4" fmla="*/ 752475 h 1489710"/>
                <a:gd name="connsiteX5" fmla="*/ 297180 w 1318260"/>
                <a:gd name="connsiteY5" fmla="*/ 752475 h 1489710"/>
                <a:gd name="connsiteX6" fmla="*/ 320040 w 1318260"/>
                <a:gd name="connsiteY6" fmla="*/ 695325 h 1489710"/>
                <a:gd name="connsiteX7" fmla="*/ 445770 w 1318260"/>
                <a:gd name="connsiteY7" fmla="*/ 661035 h 1489710"/>
                <a:gd name="connsiteX8" fmla="*/ 457200 w 1318260"/>
                <a:gd name="connsiteY8" fmla="*/ 626745 h 1489710"/>
                <a:gd name="connsiteX9" fmla="*/ 411480 w 1318260"/>
                <a:gd name="connsiteY9" fmla="*/ 592455 h 1489710"/>
                <a:gd name="connsiteX10" fmla="*/ 422910 w 1318260"/>
                <a:gd name="connsiteY10" fmla="*/ 535305 h 1489710"/>
                <a:gd name="connsiteX11" fmla="*/ 468630 w 1318260"/>
                <a:gd name="connsiteY11" fmla="*/ 432435 h 1489710"/>
                <a:gd name="connsiteX12" fmla="*/ 491490 w 1318260"/>
                <a:gd name="connsiteY12" fmla="*/ 386715 h 1489710"/>
                <a:gd name="connsiteX13" fmla="*/ 491490 w 1318260"/>
                <a:gd name="connsiteY13" fmla="*/ 363855 h 1489710"/>
                <a:gd name="connsiteX14" fmla="*/ 514350 w 1318260"/>
                <a:gd name="connsiteY14" fmla="*/ 318135 h 1489710"/>
                <a:gd name="connsiteX15" fmla="*/ 662940 w 1318260"/>
                <a:gd name="connsiteY15" fmla="*/ 375285 h 1489710"/>
                <a:gd name="connsiteX16" fmla="*/ 811530 w 1318260"/>
                <a:gd name="connsiteY16" fmla="*/ 192405 h 1489710"/>
                <a:gd name="connsiteX17" fmla="*/ 937260 w 1318260"/>
                <a:gd name="connsiteY17" fmla="*/ 192405 h 1489710"/>
                <a:gd name="connsiteX18" fmla="*/ 1017270 w 1318260"/>
                <a:gd name="connsiteY18" fmla="*/ 66675 h 1489710"/>
                <a:gd name="connsiteX19" fmla="*/ 1257300 w 1318260"/>
                <a:gd name="connsiteY19" fmla="*/ 78105 h 1489710"/>
                <a:gd name="connsiteX20" fmla="*/ 1314450 w 1318260"/>
                <a:gd name="connsiteY20" fmla="*/ 43815 h 1489710"/>
                <a:gd name="connsiteX21" fmla="*/ 1280160 w 1318260"/>
                <a:gd name="connsiteY21" fmla="*/ 340995 h 1489710"/>
                <a:gd name="connsiteX22" fmla="*/ 1200150 w 1318260"/>
                <a:gd name="connsiteY22" fmla="*/ 443865 h 1489710"/>
                <a:gd name="connsiteX23" fmla="*/ 800100 w 1318260"/>
                <a:gd name="connsiteY23" fmla="*/ 512445 h 1489710"/>
                <a:gd name="connsiteX24" fmla="*/ 697230 w 1318260"/>
                <a:gd name="connsiteY24" fmla="*/ 706755 h 1489710"/>
                <a:gd name="connsiteX25" fmla="*/ 731520 w 1318260"/>
                <a:gd name="connsiteY25" fmla="*/ 832485 h 1489710"/>
                <a:gd name="connsiteX26" fmla="*/ 742950 w 1318260"/>
                <a:gd name="connsiteY26" fmla="*/ 935355 h 1489710"/>
                <a:gd name="connsiteX27" fmla="*/ 697230 w 1318260"/>
                <a:gd name="connsiteY27" fmla="*/ 981075 h 1489710"/>
                <a:gd name="connsiteX28" fmla="*/ 765810 w 1318260"/>
                <a:gd name="connsiteY28" fmla="*/ 1015365 h 1489710"/>
                <a:gd name="connsiteX29" fmla="*/ 834390 w 1318260"/>
                <a:gd name="connsiteY29" fmla="*/ 1049655 h 1489710"/>
                <a:gd name="connsiteX30" fmla="*/ 902970 w 1318260"/>
                <a:gd name="connsiteY30" fmla="*/ 1026795 h 1489710"/>
                <a:gd name="connsiteX31" fmla="*/ 937260 w 1318260"/>
                <a:gd name="connsiteY31" fmla="*/ 1015365 h 1489710"/>
                <a:gd name="connsiteX32" fmla="*/ 994410 w 1318260"/>
                <a:gd name="connsiteY32" fmla="*/ 1015365 h 1489710"/>
                <a:gd name="connsiteX33" fmla="*/ 1085850 w 1318260"/>
                <a:gd name="connsiteY33" fmla="*/ 1061085 h 1489710"/>
                <a:gd name="connsiteX34" fmla="*/ 1097280 w 1318260"/>
                <a:gd name="connsiteY34" fmla="*/ 1061085 h 1489710"/>
                <a:gd name="connsiteX35" fmla="*/ 1108710 w 1318260"/>
                <a:gd name="connsiteY35" fmla="*/ 1083945 h 1489710"/>
                <a:gd name="connsiteX36" fmla="*/ 1074420 w 1318260"/>
                <a:gd name="connsiteY36" fmla="*/ 1152525 h 1489710"/>
                <a:gd name="connsiteX37" fmla="*/ 1085850 w 1318260"/>
                <a:gd name="connsiteY37" fmla="*/ 1278255 h 1489710"/>
                <a:gd name="connsiteX38" fmla="*/ 1097280 w 1318260"/>
                <a:gd name="connsiteY38" fmla="*/ 1358265 h 1489710"/>
                <a:gd name="connsiteX39" fmla="*/ 1097280 w 1318260"/>
                <a:gd name="connsiteY39" fmla="*/ 1392555 h 1489710"/>
                <a:gd name="connsiteX40" fmla="*/ 994410 w 1318260"/>
                <a:gd name="connsiteY40" fmla="*/ 1403985 h 1489710"/>
                <a:gd name="connsiteX41" fmla="*/ 948690 w 1318260"/>
                <a:gd name="connsiteY41" fmla="*/ 1415415 h 1489710"/>
                <a:gd name="connsiteX42" fmla="*/ 845820 w 1318260"/>
                <a:gd name="connsiteY42" fmla="*/ 1415415 h 1489710"/>
                <a:gd name="connsiteX43" fmla="*/ 800100 w 1318260"/>
                <a:gd name="connsiteY43" fmla="*/ 1461135 h 1489710"/>
                <a:gd name="connsiteX44" fmla="*/ 788670 w 1318260"/>
                <a:gd name="connsiteY44" fmla="*/ 1461135 h 1489710"/>
                <a:gd name="connsiteX45" fmla="*/ 754380 w 1318260"/>
                <a:gd name="connsiteY45" fmla="*/ 1472565 h 1489710"/>
                <a:gd name="connsiteX46" fmla="*/ 640080 w 1318260"/>
                <a:gd name="connsiteY46" fmla="*/ 1358265 h 1489710"/>
                <a:gd name="connsiteX47" fmla="*/ 537210 w 1318260"/>
                <a:gd name="connsiteY47" fmla="*/ 1289685 h 1489710"/>
                <a:gd name="connsiteX48" fmla="*/ 468630 w 1318260"/>
                <a:gd name="connsiteY48" fmla="*/ 1289685 h 1489710"/>
                <a:gd name="connsiteX49" fmla="*/ 308610 w 1318260"/>
                <a:gd name="connsiteY49" fmla="*/ 1106805 h 1489710"/>
                <a:gd name="connsiteX50" fmla="*/ 160020 w 1318260"/>
                <a:gd name="connsiteY50" fmla="*/ 1026795 h 1489710"/>
                <a:gd name="connsiteX51" fmla="*/ 91440 w 1318260"/>
                <a:gd name="connsiteY51" fmla="*/ 981075 h 1489710"/>
                <a:gd name="connsiteX52" fmla="*/ 34290 w 1318260"/>
                <a:gd name="connsiteY52" fmla="*/ 946785 h 1489710"/>
                <a:gd name="connsiteX53" fmla="*/ 11430 w 1318260"/>
                <a:gd name="connsiteY53" fmla="*/ 889635 h 1489710"/>
                <a:gd name="connsiteX54" fmla="*/ 0 w 1318260"/>
                <a:gd name="connsiteY54" fmla="*/ 832485 h 1489710"/>
                <a:gd name="connsiteX0" fmla="*/ 0 w 1318260"/>
                <a:gd name="connsiteY0" fmla="*/ 832485 h 1489710"/>
                <a:gd name="connsiteX1" fmla="*/ 34290 w 1318260"/>
                <a:gd name="connsiteY1" fmla="*/ 786765 h 1489710"/>
                <a:gd name="connsiteX2" fmla="*/ 137160 w 1318260"/>
                <a:gd name="connsiteY2" fmla="*/ 775335 h 1489710"/>
                <a:gd name="connsiteX3" fmla="*/ 194310 w 1318260"/>
                <a:gd name="connsiteY3" fmla="*/ 798195 h 1489710"/>
                <a:gd name="connsiteX4" fmla="*/ 217170 w 1318260"/>
                <a:gd name="connsiteY4" fmla="*/ 752475 h 1489710"/>
                <a:gd name="connsiteX5" fmla="*/ 297180 w 1318260"/>
                <a:gd name="connsiteY5" fmla="*/ 752475 h 1489710"/>
                <a:gd name="connsiteX6" fmla="*/ 320040 w 1318260"/>
                <a:gd name="connsiteY6" fmla="*/ 695325 h 1489710"/>
                <a:gd name="connsiteX7" fmla="*/ 445770 w 1318260"/>
                <a:gd name="connsiteY7" fmla="*/ 661035 h 1489710"/>
                <a:gd name="connsiteX8" fmla="*/ 457200 w 1318260"/>
                <a:gd name="connsiteY8" fmla="*/ 626745 h 1489710"/>
                <a:gd name="connsiteX9" fmla="*/ 411480 w 1318260"/>
                <a:gd name="connsiteY9" fmla="*/ 592455 h 1489710"/>
                <a:gd name="connsiteX10" fmla="*/ 422910 w 1318260"/>
                <a:gd name="connsiteY10" fmla="*/ 535305 h 1489710"/>
                <a:gd name="connsiteX11" fmla="*/ 468630 w 1318260"/>
                <a:gd name="connsiteY11" fmla="*/ 432435 h 1489710"/>
                <a:gd name="connsiteX12" fmla="*/ 491490 w 1318260"/>
                <a:gd name="connsiteY12" fmla="*/ 386715 h 1489710"/>
                <a:gd name="connsiteX13" fmla="*/ 491490 w 1318260"/>
                <a:gd name="connsiteY13" fmla="*/ 363855 h 1489710"/>
                <a:gd name="connsiteX14" fmla="*/ 514350 w 1318260"/>
                <a:gd name="connsiteY14" fmla="*/ 318135 h 1489710"/>
                <a:gd name="connsiteX15" fmla="*/ 662940 w 1318260"/>
                <a:gd name="connsiteY15" fmla="*/ 375285 h 1489710"/>
                <a:gd name="connsiteX16" fmla="*/ 671513 w 1318260"/>
                <a:gd name="connsiteY16" fmla="*/ 376238 h 1489710"/>
                <a:gd name="connsiteX17" fmla="*/ 811530 w 1318260"/>
                <a:gd name="connsiteY17" fmla="*/ 192405 h 1489710"/>
                <a:gd name="connsiteX18" fmla="*/ 937260 w 1318260"/>
                <a:gd name="connsiteY18" fmla="*/ 192405 h 1489710"/>
                <a:gd name="connsiteX19" fmla="*/ 1017270 w 1318260"/>
                <a:gd name="connsiteY19" fmla="*/ 66675 h 1489710"/>
                <a:gd name="connsiteX20" fmla="*/ 1257300 w 1318260"/>
                <a:gd name="connsiteY20" fmla="*/ 78105 h 1489710"/>
                <a:gd name="connsiteX21" fmla="*/ 1314450 w 1318260"/>
                <a:gd name="connsiteY21" fmla="*/ 43815 h 1489710"/>
                <a:gd name="connsiteX22" fmla="*/ 1280160 w 1318260"/>
                <a:gd name="connsiteY22" fmla="*/ 340995 h 1489710"/>
                <a:gd name="connsiteX23" fmla="*/ 1200150 w 1318260"/>
                <a:gd name="connsiteY23" fmla="*/ 443865 h 1489710"/>
                <a:gd name="connsiteX24" fmla="*/ 800100 w 1318260"/>
                <a:gd name="connsiteY24" fmla="*/ 512445 h 1489710"/>
                <a:gd name="connsiteX25" fmla="*/ 697230 w 1318260"/>
                <a:gd name="connsiteY25" fmla="*/ 706755 h 1489710"/>
                <a:gd name="connsiteX26" fmla="*/ 731520 w 1318260"/>
                <a:gd name="connsiteY26" fmla="*/ 832485 h 1489710"/>
                <a:gd name="connsiteX27" fmla="*/ 742950 w 1318260"/>
                <a:gd name="connsiteY27" fmla="*/ 935355 h 1489710"/>
                <a:gd name="connsiteX28" fmla="*/ 697230 w 1318260"/>
                <a:gd name="connsiteY28" fmla="*/ 981075 h 1489710"/>
                <a:gd name="connsiteX29" fmla="*/ 765810 w 1318260"/>
                <a:gd name="connsiteY29" fmla="*/ 1015365 h 1489710"/>
                <a:gd name="connsiteX30" fmla="*/ 834390 w 1318260"/>
                <a:gd name="connsiteY30" fmla="*/ 1049655 h 1489710"/>
                <a:gd name="connsiteX31" fmla="*/ 902970 w 1318260"/>
                <a:gd name="connsiteY31" fmla="*/ 1026795 h 1489710"/>
                <a:gd name="connsiteX32" fmla="*/ 937260 w 1318260"/>
                <a:gd name="connsiteY32" fmla="*/ 1015365 h 1489710"/>
                <a:gd name="connsiteX33" fmla="*/ 994410 w 1318260"/>
                <a:gd name="connsiteY33" fmla="*/ 1015365 h 1489710"/>
                <a:gd name="connsiteX34" fmla="*/ 1085850 w 1318260"/>
                <a:gd name="connsiteY34" fmla="*/ 1061085 h 1489710"/>
                <a:gd name="connsiteX35" fmla="*/ 1097280 w 1318260"/>
                <a:gd name="connsiteY35" fmla="*/ 1061085 h 1489710"/>
                <a:gd name="connsiteX36" fmla="*/ 1108710 w 1318260"/>
                <a:gd name="connsiteY36" fmla="*/ 1083945 h 1489710"/>
                <a:gd name="connsiteX37" fmla="*/ 1074420 w 1318260"/>
                <a:gd name="connsiteY37" fmla="*/ 1152525 h 1489710"/>
                <a:gd name="connsiteX38" fmla="*/ 1085850 w 1318260"/>
                <a:gd name="connsiteY38" fmla="*/ 1278255 h 1489710"/>
                <a:gd name="connsiteX39" fmla="*/ 1097280 w 1318260"/>
                <a:gd name="connsiteY39" fmla="*/ 1358265 h 1489710"/>
                <a:gd name="connsiteX40" fmla="*/ 1097280 w 1318260"/>
                <a:gd name="connsiteY40" fmla="*/ 1392555 h 1489710"/>
                <a:gd name="connsiteX41" fmla="*/ 994410 w 1318260"/>
                <a:gd name="connsiteY41" fmla="*/ 1403985 h 1489710"/>
                <a:gd name="connsiteX42" fmla="*/ 948690 w 1318260"/>
                <a:gd name="connsiteY42" fmla="*/ 1415415 h 1489710"/>
                <a:gd name="connsiteX43" fmla="*/ 845820 w 1318260"/>
                <a:gd name="connsiteY43" fmla="*/ 1415415 h 1489710"/>
                <a:gd name="connsiteX44" fmla="*/ 800100 w 1318260"/>
                <a:gd name="connsiteY44" fmla="*/ 1461135 h 1489710"/>
                <a:gd name="connsiteX45" fmla="*/ 788670 w 1318260"/>
                <a:gd name="connsiteY45" fmla="*/ 1461135 h 1489710"/>
                <a:gd name="connsiteX46" fmla="*/ 754380 w 1318260"/>
                <a:gd name="connsiteY46" fmla="*/ 1472565 h 1489710"/>
                <a:gd name="connsiteX47" fmla="*/ 640080 w 1318260"/>
                <a:gd name="connsiteY47" fmla="*/ 1358265 h 1489710"/>
                <a:gd name="connsiteX48" fmla="*/ 537210 w 1318260"/>
                <a:gd name="connsiteY48" fmla="*/ 1289685 h 1489710"/>
                <a:gd name="connsiteX49" fmla="*/ 468630 w 1318260"/>
                <a:gd name="connsiteY49" fmla="*/ 1289685 h 1489710"/>
                <a:gd name="connsiteX50" fmla="*/ 308610 w 1318260"/>
                <a:gd name="connsiteY50" fmla="*/ 1106805 h 1489710"/>
                <a:gd name="connsiteX51" fmla="*/ 160020 w 1318260"/>
                <a:gd name="connsiteY51" fmla="*/ 1026795 h 1489710"/>
                <a:gd name="connsiteX52" fmla="*/ 91440 w 1318260"/>
                <a:gd name="connsiteY52" fmla="*/ 981075 h 1489710"/>
                <a:gd name="connsiteX53" fmla="*/ 34290 w 1318260"/>
                <a:gd name="connsiteY53" fmla="*/ 946785 h 1489710"/>
                <a:gd name="connsiteX54" fmla="*/ 11430 w 1318260"/>
                <a:gd name="connsiteY54" fmla="*/ 889635 h 1489710"/>
                <a:gd name="connsiteX55" fmla="*/ 0 w 1318260"/>
                <a:gd name="connsiteY55" fmla="*/ 832485 h 1489710"/>
                <a:gd name="connsiteX0" fmla="*/ 0 w 1318260"/>
                <a:gd name="connsiteY0" fmla="*/ 832485 h 1489710"/>
                <a:gd name="connsiteX1" fmla="*/ 34290 w 1318260"/>
                <a:gd name="connsiteY1" fmla="*/ 786765 h 1489710"/>
                <a:gd name="connsiteX2" fmla="*/ 137160 w 1318260"/>
                <a:gd name="connsiteY2" fmla="*/ 775335 h 1489710"/>
                <a:gd name="connsiteX3" fmla="*/ 194310 w 1318260"/>
                <a:gd name="connsiteY3" fmla="*/ 798195 h 1489710"/>
                <a:gd name="connsiteX4" fmla="*/ 217170 w 1318260"/>
                <a:gd name="connsiteY4" fmla="*/ 752475 h 1489710"/>
                <a:gd name="connsiteX5" fmla="*/ 297180 w 1318260"/>
                <a:gd name="connsiteY5" fmla="*/ 752475 h 1489710"/>
                <a:gd name="connsiteX6" fmla="*/ 320040 w 1318260"/>
                <a:gd name="connsiteY6" fmla="*/ 695325 h 1489710"/>
                <a:gd name="connsiteX7" fmla="*/ 445770 w 1318260"/>
                <a:gd name="connsiteY7" fmla="*/ 661035 h 1489710"/>
                <a:gd name="connsiteX8" fmla="*/ 457200 w 1318260"/>
                <a:gd name="connsiteY8" fmla="*/ 626745 h 1489710"/>
                <a:gd name="connsiteX9" fmla="*/ 411480 w 1318260"/>
                <a:gd name="connsiteY9" fmla="*/ 592455 h 1489710"/>
                <a:gd name="connsiteX10" fmla="*/ 422910 w 1318260"/>
                <a:gd name="connsiteY10" fmla="*/ 535305 h 1489710"/>
                <a:gd name="connsiteX11" fmla="*/ 468630 w 1318260"/>
                <a:gd name="connsiteY11" fmla="*/ 432435 h 1489710"/>
                <a:gd name="connsiteX12" fmla="*/ 491490 w 1318260"/>
                <a:gd name="connsiteY12" fmla="*/ 386715 h 1489710"/>
                <a:gd name="connsiteX13" fmla="*/ 491490 w 1318260"/>
                <a:gd name="connsiteY13" fmla="*/ 363855 h 1489710"/>
                <a:gd name="connsiteX14" fmla="*/ 514350 w 1318260"/>
                <a:gd name="connsiteY14" fmla="*/ 318135 h 1489710"/>
                <a:gd name="connsiteX15" fmla="*/ 662940 w 1318260"/>
                <a:gd name="connsiteY15" fmla="*/ 375285 h 1489710"/>
                <a:gd name="connsiteX16" fmla="*/ 671513 w 1318260"/>
                <a:gd name="connsiteY16" fmla="*/ 376238 h 1489710"/>
                <a:gd name="connsiteX17" fmla="*/ 666750 w 1318260"/>
                <a:gd name="connsiteY17" fmla="*/ 371475 h 1489710"/>
                <a:gd name="connsiteX18" fmla="*/ 811530 w 1318260"/>
                <a:gd name="connsiteY18" fmla="*/ 192405 h 1489710"/>
                <a:gd name="connsiteX19" fmla="*/ 937260 w 1318260"/>
                <a:gd name="connsiteY19" fmla="*/ 192405 h 1489710"/>
                <a:gd name="connsiteX20" fmla="*/ 1017270 w 1318260"/>
                <a:gd name="connsiteY20" fmla="*/ 66675 h 1489710"/>
                <a:gd name="connsiteX21" fmla="*/ 1257300 w 1318260"/>
                <a:gd name="connsiteY21" fmla="*/ 78105 h 1489710"/>
                <a:gd name="connsiteX22" fmla="*/ 1314450 w 1318260"/>
                <a:gd name="connsiteY22" fmla="*/ 43815 h 1489710"/>
                <a:gd name="connsiteX23" fmla="*/ 1280160 w 1318260"/>
                <a:gd name="connsiteY23" fmla="*/ 340995 h 1489710"/>
                <a:gd name="connsiteX24" fmla="*/ 1200150 w 1318260"/>
                <a:gd name="connsiteY24" fmla="*/ 443865 h 1489710"/>
                <a:gd name="connsiteX25" fmla="*/ 800100 w 1318260"/>
                <a:gd name="connsiteY25" fmla="*/ 512445 h 1489710"/>
                <a:gd name="connsiteX26" fmla="*/ 697230 w 1318260"/>
                <a:gd name="connsiteY26" fmla="*/ 706755 h 1489710"/>
                <a:gd name="connsiteX27" fmla="*/ 731520 w 1318260"/>
                <a:gd name="connsiteY27" fmla="*/ 832485 h 1489710"/>
                <a:gd name="connsiteX28" fmla="*/ 742950 w 1318260"/>
                <a:gd name="connsiteY28" fmla="*/ 935355 h 1489710"/>
                <a:gd name="connsiteX29" fmla="*/ 697230 w 1318260"/>
                <a:gd name="connsiteY29" fmla="*/ 981075 h 1489710"/>
                <a:gd name="connsiteX30" fmla="*/ 765810 w 1318260"/>
                <a:gd name="connsiteY30" fmla="*/ 1015365 h 1489710"/>
                <a:gd name="connsiteX31" fmla="*/ 834390 w 1318260"/>
                <a:gd name="connsiteY31" fmla="*/ 1049655 h 1489710"/>
                <a:gd name="connsiteX32" fmla="*/ 902970 w 1318260"/>
                <a:gd name="connsiteY32" fmla="*/ 1026795 h 1489710"/>
                <a:gd name="connsiteX33" fmla="*/ 937260 w 1318260"/>
                <a:gd name="connsiteY33" fmla="*/ 1015365 h 1489710"/>
                <a:gd name="connsiteX34" fmla="*/ 994410 w 1318260"/>
                <a:gd name="connsiteY34" fmla="*/ 1015365 h 1489710"/>
                <a:gd name="connsiteX35" fmla="*/ 1085850 w 1318260"/>
                <a:gd name="connsiteY35" fmla="*/ 1061085 h 1489710"/>
                <a:gd name="connsiteX36" fmla="*/ 1097280 w 1318260"/>
                <a:gd name="connsiteY36" fmla="*/ 1061085 h 1489710"/>
                <a:gd name="connsiteX37" fmla="*/ 1108710 w 1318260"/>
                <a:gd name="connsiteY37" fmla="*/ 1083945 h 1489710"/>
                <a:gd name="connsiteX38" fmla="*/ 1074420 w 1318260"/>
                <a:gd name="connsiteY38" fmla="*/ 1152525 h 1489710"/>
                <a:gd name="connsiteX39" fmla="*/ 1085850 w 1318260"/>
                <a:gd name="connsiteY39" fmla="*/ 1278255 h 1489710"/>
                <a:gd name="connsiteX40" fmla="*/ 1097280 w 1318260"/>
                <a:gd name="connsiteY40" fmla="*/ 1358265 h 1489710"/>
                <a:gd name="connsiteX41" fmla="*/ 1097280 w 1318260"/>
                <a:gd name="connsiteY41" fmla="*/ 1392555 h 1489710"/>
                <a:gd name="connsiteX42" fmla="*/ 994410 w 1318260"/>
                <a:gd name="connsiteY42" fmla="*/ 1403985 h 1489710"/>
                <a:gd name="connsiteX43" fmla="*/ 948690 w 1318260"/>
                <a:gd name="connsiteY43" fmla="*/ 1415415 h 1489710"/>
                <a:gd name="connsiteX44" fmla="*/ 845820 w 1318260"/>
                <a:gd name="connsiteY44" fmla="*/ 1415415 h 1489710"/>
                <a:gd name="connsiteX45" fmla="*/ 800100 w 1318260"/>
                <a:gd name="connsiteY45" fmla="*/ 1461135 h 1489710"/>
                <a:gd name="connsiteX46" fmla="*/ 788670 w 1318260"/>
                <a:gd name="connsiteY46" fmla="*/ 1461135 h 1489710"/>
                <a:gd name="connsiteX47" fmla="*/ 754380 w 1318260"/>
                <a:gd name="connsiteY47" fmla="*/ 1472565 h 1489710"/>
                <a:gd name="connsiteX48" fmla="*/ 640080 w 1318260"/>
                <a:gd name="connsiteY48" fmla="*/ 1358265 h 1489710"/>
                <a:gd name="connsiteX49" fmla="*/ 537210 w 1318260"/>
                <a:gd name="connsiteY49" fmla="*/ 1289685 h 1489710"/>
                <a:gd name="connsiteX50" fmla="*/ 468630 w 1318260"/>
                <a:gd name="connsiteY50" fmla="*/ 1289685 h 1489710"/>
                <a:gd name="connsiteX51" fmla="*/ 308610 w 1318260"/>
                <a:gd name="connsiteY51" fmla="*/ 1106805 h 1489710"/>
                <a:gd name="connsiteX52" fmla="*/ 160020 w 1318260"/>
                <a:gd name="connsiteY52" fmla="*/ 1026795 h 1489710"/>
                <a:gd name="connsiteX53" fmla="*/ 91440 w 1318260"/>
                <a:gd name="connsiteY53" fmla="*/ 981075 h 1489710"/>
                <a:gd name="connsiteX54" fmla="*/ 34290 w 1318260"/>
                <a:gd name="connsiteY54" fmla="*/ 946785 h 1489710"/>
                <a:gd name="connsiteX55" fmla="*/ 11430 w 1318260"/>
                <a:gd name="connsiteY55" fmla="*/ 889635 h 1489710"/>
                <a:gd name="connsiteX56" fmla="*/ 0 w 1318260"/>
                <a:gd name="connsiteY56" fmla="*/ 832485 h 1489710"/>
                <a:gd name="connsiteX0" fmla="*/ 0 w 1318260"/>
                <a:gd name="connsiteY0" fmla="*/ 832485 h 1489710"/>
                <a:gd name="connsiteX1" fmla="*/ 34290 w 1318260"/>
                <a:gd name="connsiteY1" fmla="*/ 786765 h 1489710"/>
                <a:gd name="connsiteX2" fmla="*/ 137160 w 1318260"/>
                <a:gd name="connsiteY2" fmla="*/ 775335 h 1489710"/>
                <a:gd name="connsiteX3" fmla="*/ 194310 w 1318260"/>
                <a:gd name="connsiteY3" fmla="*/ 798195 h 1489710"/>
                <a:gd name="connsiteX4" fmla="*/ 217170 w 1318260"/>
                <a:gd name="connsiteY4" fmla="*/ 752475 h 1489710"/>
                <a:gd name="connsiteX5" fmla="*/ 252413 w 1318260"/>
                <a:gd name="connsiteY5" fmla="*/ 676275 h 1489710"/>
                <a:gd name="connsiteX6" fmla="*/ 297180 w 1318260"/>
                <a:gd name="connsiteY6" fmla="*/ 752475 h 1489710"/>
                <a:gd name="connsiteX7" fmla="*/ 320040 w 1318260"/>
                <a:gd name="connsiteY7" fmla="*/ 695325 h 1489710"/>
                <a:gd name="connsiteX8" fmla="*/ 445770 w 1318260"/>
                <a:gd name="connsiteY8" fmla="*/ 661035 h 1489710"/>
                <a:gd name="connsiteX9" fmla="*/ 457200 w 1318260"/>
                <a:gd name="connsiteY9" fmla="*/ 626745 h 1489710"/>
                <a:gd name="connsiteX10" fmla="*/ 411480 w 1318260"/>
                <a:gd name="connsiteY10" fmla="*/ 592455 h 1489710"/>
                <a:gd name="connsiteX11" fmla="*/ 422910 w 1318260"/>
                <a:gd name="connsiteY11" fmla="*/ 535305 h 1489710"/>
                <a:gd name="connsiteX12" fmla="*/ 468630 w 1318260"/>
                <a:gd name="connsiteY12" fmla="*/ 432435 h 1489710"/>
                <a:gd name="connsiteX13" fmla="*/ 491490 w 1318260"/>
                <a:gd name="connsiteY13" fmla="*/ 386715 h 1489710"/>
                <a:gd name="connsiteX14" fmla="*/ 491490 w 1318260"/>
                <a:gd name="connsiteY14" fmla="*/ 363855 h 1489710"/>
                <a:gd name="connsiteX15" fmla="*/ 514350 w 1318260"/>
                <a:gd name="connsiteY15" fmla="*/ 318135 h 1489710"/>
                <a:gd name="connsiteX16" fmla="*/ 662940 w 1318260"/>
                <a:gd name="connsiteY16" fmla="*/ 375285 h 1489710"/>
                <a:gd name="connsiteX17" fmla="*/ 671513 w 1318260"/>
                <a:gd name="connsiteY17" fmla="*/ 376238 h 1489710"/>
                <a:gd name="connsiteX18" fmla="*/ 666750 w 1318260"/>
                <a:gd name="connsiteY18" fmla="*/ 371475 h 1489710"/>
                <a:gd name="connsiteX19" fmla="*/ 811530 w 1318260"/>
                <a:gd name="connsiteY19" fmla="*/ 192405 h 1489710"/>
                <a:gd name="connsiteX20" fmla="*/ 937260 w 1318260"/>
                <a:gd name="connsiteY20" fmla="*/ 192405 h 1489710"/>
                <a:gd name="connsiteX21" fmla="*/ 1017270 w 1318260"/>
                <a:gd name="connsiteY21" fmla="*/ 66675 h 1489710"/>
                <a:gd name="connsiteX22" fmla="*/ 1257300 w 1318260"/>
                <a:gd name="connsiteY22" fmla="*/ 78105 h 1489710"/>
                <a:gd name="connsiteX23" fmla="*/ 1314450 w 1318260"/>
                <a:gd name="connsiteY23" fmla="*/ 43815 h 1489710"/>
                <a:gd name="connsiteX24" fmla="*/ 1280160 w 1318260"/>
                <a:gd name="connsiteY24" fmla="*/ 340995 h 1489710"/>
                <a:gd name="connsiteX25" fmla="*/ 1200150 w 1318260"/>
                <a:gd name="connsiteY25" fmla="*/ 443865 h 1489710"/>
                <a:gd name="connsiteX26" fmla="*/ 800100 w 1318260"/>
                <a:gd name="connsiteY26" fmla="*/ 512445 h 1489710"/>
                <a:gd name="connsiteX27" fmla="*/ 697230 w 1318260"/>
                <a:gd name="connsiteY27" fmla="*/ 706755 h 1489710"/>
                <a:gd name="connsiteX28" fmla="*/ 731520 w 1318260"/>
                <a:gd name="connsiteY28" fmla="*/ 832485 h 1489710"/>
                <a:gd name="connsiteX29" fmla="*/ 742950 w 1318260"/>
                <a:gd name="connsiteY29" fmla="*/ 935355 h 1489710"/>
                <a:gd name="connsiteX30" fmla="*/ 697230 w 1318260"/>
                <a:gd name="connsiteY30" fmla="*/ 981075 h 1489710"/>
                <a:gd name="connsiteX31" fmla="*/ 765810 w 1318260"/>
                <a:gd name="connsiteY31" fmla="*/ 1015365 h 1489710"/>
                <a:gd name="connsiteX32" fmla="*/ 834390 w 1318260"/>
                <a:gd name="connsiteY32" fmla="*/ 1049655 h 1489710"/>
                <a:gd name="connsiteX33" fmla="*/ 902970 w 1318260"/>
                <a:gd name="connsiteY33" fmla="*/ 1026795 h 1489710"/>
                <a:gd name="connsiteX34" fmla="*/ 937260 w 1318260"/>
                <a:gd name="connsiteY34" fmla="*/ 1015365 h 1489710"/>
                <a:gd name="connsiteX35" fmla="*/ 994410 w 1318260"/>
                <a:gd name="connsiteY35" fmla="*/ 1015365 h 1489710"/>
                <a:gd name="connsiteX36" fmla="*/ 1085850 w 1318260"/>
                <a:gd name="connsiteY36" fmla="*/ 1061085 h 1489710"/>
                <a:gd name="connsiteX37" fmla="*/ 1097280 w 1318260"/>
                <a:gd name="connsiteY37" fmla="*/ 1061085 h 1489710"/>
                <a:gd name="connsiteX38" fmla="*/ 1108710 w 1318260"/>
                <a:gd name="connsiteY38" fmla="*/ 1083945 h 1489710"/>
                <a:gd name="connsiteX39" fmla="*/ 1074420 w 1318260"/>
                <a:gd name="connsiteY39" fmla="*/ 1152525 h 1489710"/>
                <a:gd name="connsiteX40" fmla="*/ 1085850 w 1318260"/>
                <a:gd name="connsiteY40" fmla="*/ 1278255 h 1489710"/>
                <a:gd name="connsiteX41" fmla="*/ 1097280 w 1318260"/>
                <a:gd name="connsiteY41" fmla="*/ 1358265 h 1489710"/>
                <a:gd name="connsiteX42" fmla="*/ 1097280 w 1318260"/>
                <a:gd name="connsiteY42" fmla="*/ 1392555 h 1489710"/>
                <a:gd name="connsiteX43" fmla="*/ 994410 w 1318260"/>
                <a:gd name="connsiteY43" fmla="*/ 1403985 h 1489710"/>
                <a:gd name="connsiteX44" fmla="*/ 948690 w 1318260"/>
                <a:gd name="connsiteY44" fmla="*/ 1415415 h 1489710"/>
                <a:gd name="connsiteX45" fmla="*/ 845820 w 1318260"/>
                <a:gd name="connsiteY45" fmla="*/ 1415415 h 1489710"/>
                <a:gd name="connsiteX46" fmla="*/ 800100 w 1318260"/>
                <a:gd name="connsiteY46" fmla="*/ 1461135 h 1489710"/>
                <a:gd name="connsiteX47" fmla="*/ 788670 w 1318260"/>
                <a:gd name="connsiteY47" fmla="*/ 1461135 h 1489710"/>
                <a:gd name="connsiteX48" fmla="*/ 754380 w 1318260"/>
                <a:gd name="connsiteY48" fmla="*/ 1472565 h 1489710"/>
                <a:gd name="connsiteX49" fmla="*/ 640080 w 1318260"/>
                <a:gd name="connsiteY49" fmla="*/ 1358265 h 1489710"/>
                <a:gd name="connsiteX50" fmla="*/ 537210 w 1318260"/>
                <a:gd name="connsiteY50" fmla="*/ 1289685 h 1489710"/>
                <a:gd name="connsiteX51" fmla="*/ 468630 w 1318260"/>
                <a:gd name="connsiteY51" fmla="*/ 1289685 h 1489710"/>
                <a:gd name="connsiteX52" fmla="*/ 308610 w 1318260"/>
                <a:gd name="connsiteY52" fmla="*/ 1106805 h 1489710"/>
                <a:gd name="connsiteX53" fmla="*/ 160020 w 1318260"/>
                <a:gd name="connsiteY53" fmla="*/ 1026795 h 1489710"/>
                <a:gd name="connsiteX54" fmla="*/ 91440 w 1318260"/>
                <a:gd name="connsiteY54" fmla="*/ 981075 h 1489710"/>
                <a:gd name="connsiteX55" fmla="*/ 34290 w 1318260"/>
                <a:gd name="connsiteY55" fmla="*/ 946785 h 1489710"/>
                <a:gd name="connsiteX56" fmla="*/ 11430 w 1318260"/>
                <a:gd name="connsiteY56" fmla="*/ 889635 h 1489710"/>
                <a:gd name="connsiteX57" fmla="*/ 0 w 1318260"/>
                <a:gd name="connsiteY57" fmla="*/ 832485 h 1489710"/>
                <a:gd name="connsiteX0" fmla="*/ 0 w 1318260"/>
                <a:gd name="connsiteY0" fmla="*/ 832485 h 1489710"/>
                <a:gd name="connsiteX1" fmla="*/ 34290 w 1318260"/>
                <a:gd name="connsiteY1" fmla="*/ 786765 h 1489710"/>
                <a:gd name="connsiteX2" fmla="*/ 137160 w 1318260"/>
                <a:gd name="connsiteY2" fmla="*/ 775335 h 1489710"/>
                <a:gd name="connsiteX3" fmla="*/ 194310 w 1318260"/>
                <a:gd name="connsiteY3" fmla="*/ 798195 h 1489710"/>
                <a:gd name="connsiteX4" fmla="*/ 217170 w 1318260"/>
                <a:gd name="connsiteY4" fmla="*/ 752475 h 1489710"/>
                <a:gd name="connsiteX5" fmla="*/ 252413 w 1318260"/>
                <a:gd name="connsiteY5" fmla="*/ 676275 h 1489710"/>
                <a:gd name="connsiteX6" fmla="*/ 297180 w 1318260"/>
                <a:gd name="connsiteY6" fmla="*/ 752475 h 1489710"/>
                <a:gd name="connsiteX7" fmla="*/ 320040 w 1318260"/>
                <a:gd name="connsiteY7" fmla="*/ 695325 h 1489710"/>
                <a:gd name="connsiteX8" fmla="*/ 445770 w 1318260"/>
                <a:gd name="connsiteY8" fmla="*/ 661035 h 1489710"/>
                <a:gd name="connsiteX9" fmla="*/ 457200 w 1318260"/>
                <a:gd name="connsiteY9" fmla="*/ 626745 h 1489710"/>
                <a:gd name="connsiteX10" fmla="*/ 411480 w 1318260"/>
                <a:gd name="connsiteY10" fmla="*/ 592455 h 1489710"/>
                <a:gd name="connsiteX11" fmla="*/ 422910 w 1318260"/>
                <a:gd name="connsiteY11" fmla="*/ 535305 h 1489710"/>
                <a:gd name="connsiteX12" fmla="*/ 468630 w 1318260"/>
                <a:gd name="connsiteY12" fmla="*/ 432435 h 1489710"/>
                <a:gd name="connsiteX13" fmla="*/ 491490 w 1318260"/>
                <a:gd name="connsiteY13" fmla="*/ 386715 h 1489710"/>
                <a:gd name="connsiteX14" fmla="*/ 491490 w 1318260"/>
                <a:gd name="connsiteY14" fmla="*/ 363855 h 1489710"/>
                <a:gd name="connsiteX15" fmla="*/ 514350 w 1318260"/>
                <a:gd name="connsiteY15" fmla="*/ 318135 h 1489710"/>
                <a:gd name="connsiteX16" fmla="*/ 662940 w 1318260"/>
                <a:gd name="connsiteY16" fmla="*/ 375285 h 1489710"/>
                <a:gd name="connsiteX17" fmla="*/ 671513 w 1318260"/>
                <a:gd name="connsiteY17" fmla="*/ 376238 h 1489710"/>
                <a:gd name="connsiteX18" fmla="*/ 666750 w 1318260"/>
                <a:gd name="connsiteY18" fmla="*/ 371475 h 1489710"/>
                <a:gd name="connsiteX19" fmla="*/ 811530 w 1318260"/>
                <a:gd name="connsiteY19" fmla="*/ 192405 h 1489710"/>
                <a:gd name="connsiteX20" fmla="*/ 937260 w 1318260"/>
                <a:gd name="connsiteY20" fmla="*/ 192405 h 1489710"/>
                <a:gd name="connsiteX21" fmla="*/ 1017270 w 1318260"/>
                <a:gd name="connsiteY21" fmla="*/ 66675 h 1489710"/>
                <a:gd name="connsiteX22" fmla="*/ 1257300 w 1318260"/>
                <a:gd name="connsiteY22" fmla="*/ 78105 h 1489710"/>
                <a:gd name="connsiteX23" fmla="*/ 1314450 w 1318260"/>
                <a:gd name="connsiteY23" fmla="*/ 43815 h 1489710"/>
                <a:gd name="connsiteX24" fmla="*/ 1280160 w 1318260"/>
                <a:gd name="connsiteY24" fmla="*/ 340995 h 1489710"/>
                <a:gd name="connsiteX25" fmla="*/ 1200150 w 1318260"/>
                <a:gd name="connsiteY25" fmla="*/ 443865 h 1489710"/>
                <a:gd name="connsiteX26" fmla="*/ 800100 w 1318260"/>
                <a:gd name="connsiteY26" fmla="*/ 512445 h 1489710"/>
                <a:gd name="connsiteX27" fmla="*/ 697230 w 1318260"/>
                <a:gd name="connsiteY27" fmla="*/ 706755 h 1489710"/>
                <a:gd name="connsiteX28" fmla="*/ 731520 w 1318260"/>
                <a:gd name="connsiteY28" fmla="*/ 832485 h 1489710"/>
                <a:gd name="connsiteX29" fmla="*/ 742950 w 1318260"/>
                <a:gd name="connsiteY29" fmla="*/ 935355 h 1489710"/>
                <a:gd name="connsiteX30" fmla="*/ 697230 w 1318260"/>
                <a:gd name="connsiteY30" fmla="*/ 981075 h 1489710"/>
                <a:gd name="connsiteX31" fmla="*/ 765810 w 1318260"/>
                <a:gd name="connsiteY31" fmla="*/ 1015365 h 1489710"/>
                <a:gd name="connsiteX32" fmla="*/ 834390 w 1318260"/>
                <a:gd name="connsiteY32" fmla="*/ 1049655 h 1489710"/>
                <a:gd name="connsiteX33" fmla="*/ 902970 w 1318260"/>
                <a:gd name="connsiteY33" fmla="*/ 1026795 h 1489710"/>
                <a:gd name="connsiteX34" fmla="*/ 937260 w 1318260"/>
                <a:gd name="connsiteY34" fmla="*/ 1015365 h 1489710"/>
                <a:gd name="connsiteX35" fmla="*/ 994410 w 1318260"/>
                <a:gd name="connsiteY35" fmla="*/ 1015365 h 1489710"/>
                <a:gd name="connsiteX36" fmla="*/ 1085850 w 1318260"/>
                <a:gd name="connsiteY36" fmla="*/ 1061085 h 1489710"/>
                <a:gd name="connsiteX37" fmla="*/ 1097280 w 1318260"/>
                <a:gd name="connsiteY37" fmla="*/ 1061085 h 1489710"/>
                <a:gd name="connsiteX38" fmla="*/ 1108710 w 1318260"/>
                <a:gd name="connsiteY38" fmla="*/ 1083945 h 1489710"/>
                <a:gd name="connsiteX39" fmla="*/ 1074420 w 1318260"/>
                <a:gd name="connsiteY39" fmla="*/ 1152525 h 1489710"/>
                <a:gd name="connsiteX40" fmla="*/ 1085850 w 1318260"/>
                <a:gd name="connsiteY40" fmla="*/ 1278255 h 1489710"/>
                <a:gd name="connsiteX41" fmla="*/ 1097280 w 1318260"/>
                <a:gd name="connsiteY41" fmla="*/ 1358265 h 1489710"/>
                <a:gd name="connsiteX42" fmla="*/ 1097280 w 1318260"/>
                <a:gd name="connsiteY42" fmla="*/ 1392555 h 1489710"/>
                <a:gd name="connsiteX43" fmla="*/ 994410 w 1318260"/>
                <a:gd name="connsiteY43" fmla="*/ 1403985 h 1489710"/>
                <a:gd name="connsiteX44" fmla="*/ 948690 w 1318260"/>
                <a:gd name="connsiteY44" fmla="*/ 1415415 h 1489710"/>
                <a:gd name="connsiteX45" fmla="*/ 845820 w 1318260"/>
                <a:gd name="connsiteY45" fmla="*/ 1415415 h 1489710"/>
                <a:gd name="connsiteX46" fmla="*/ 800100 w 1318260"/>
                <a:gd name="connsiteY46" fmla="*/ 1461135 h 1489710"/>
                <a:gd name="connsiteX47" fmla="*/ 788670 w 1318260"/>
                <a:gd name="connsiteY47" fmla="*/ 1461135 h 1489710"/>
                <a:gd name="connsiteX48" fmla="*/ 754380 w 1318260"/>
                <a:gd name="connsiteY48" fmla="*/ 1472565 h 1489710"/>
                <a:gd name="connsiteX49" fmla="*/ 640080 w 1318260"/>
                <a:gd name="connsiteY49" fmla="*/ 1358265 h 1489710"/>
                <a:gd name="connsiteX50" fmla="*/ 537210 w 1318260"/>
                <a:gd name="connsiteY50" fmla="*/ 1289685 h 1489710"/>
                <a:gd name="connsiteX51" fmla="*/ 468630 w 1318260"/>
                <a:gd name="connsiteY51" fmla="*/ 1289685 h 1489710"/>
                <a:gd name="connsiteX52" fmla="*/ 308610 w 1318260"/>
                <a:gd name="connsiteY52" fmla="*/ 1106805 h 1489710"/>
                <a:gd name="connsiteX53" fmla="*/ 160020 w 1318260"/>
                <a:gd name="connsiteY53" fmla="*/ 1026795 h 1489710"/>
                <a:gd name="connsiteX54" fmla="*/ 91440 w 1318260"/>
                <a:gd name="connsiteY54" fmla="*/ 981075 h 1489710"/>
                <a:gd name="connsiteX55" fmla="*/ 34290 w 1318260"/>
                <a:gd name="connsiteY55" fmla="*/ 946785 h 1489710"/>
                <a:gd name="connsiteX56" fmla="*/ 11430 w 1318260"/>
                <a:gd name="connsiteY56" fmla="*/ 889635 h 1489710"/>
                <a:gd name="connsiteX57" fmla="*/ 0 w 1318260"/>
                <a:gd name="connsiteY57" fmla="*/ 832485 h 1489710"/>
                <a:gd name="connsiteX0" fmla="*/ 0 w 1318260"/>
                <a:gd name="connsiteY0" fmla="*/ 832485 h 1489710"/>
                <a:gd name="connsiteX1" fmla="*/ 34290 w 1318260"/>
                <a:gd name="connsiteY1" fmla="*/ 786765 h 1489710"/>
                <a:gd name="connsiteX2" fmla="*/ 137160 w 1318260"/>
                <a:gd name="connsiteY2" fmla="*/ 775335 h 1489710"/>
                <a:gd name="connsiteX3" fmla="*/ 194310 w 1318260"/>
                <a:gd name="connsiteY3" fmla="*/ 798195 h 1489710"/>
                <a:gd name="connsiteX4" fmla="*/ 200025 w 1318260"/>
                <a:gd name="connsiteY4" fmla="*/ 790575 h 1489710"/>
                <a:gd name="connsiteX5" fmla="*/ 217170 w 1318260"/>
                <a:gd name="connsiteY5" fmla="*/ 752475 h 1489710"/>
                <a:gd name="connsiteX6" fmla="*/ 252413 w 1318260"/>
                <a:gd name="connsiteY6" fmla="*/ 676275 h 1489710"/>
                <a:gd name="connsiteX7" fmla="*/ 297180 w 1318260"/>
                <a:gd name="connsiteY7" fmla="*/ 752475 h 1489710"/>
                <a:gd name="connsiteX8" fmla="*/ 320040 w 1318260"/>
                <a:gd name="connsiteY8" fmla="*/ 695325 h 1489710"/>
                <a:gd name="connsiteX9" fmla="*/ 445770 w 1318260"/>
                <a:gd name="connsiteY9" fmla="*/ 661035 h 1489710"/>
                <a:gd name="connsiteX10" fmla="*/ 457200 w 1318260"/>
                <a:gd name="connsiteY10" fmla="*/ 626745 h 1489710"/>
                <a:gd name="connsiteX11" fmla="*/ 411480 w 1318260"/>
                <a:gd name="connsiteY11" fmla="*/ 592455 h 1489710"/>
                <a:gd name="connsiteX12" fmla="*/ 422910 w 1318260"/>
                <a:gd name="connsiteY12" fmla="*/ 535305 h 1489710"/>
                <a:gd name="connsiteX13" fmla="*/ 468630 w 1318260"/>
                <a:gd name="connsiteY13" fmla="*/ 432435 h 1489710"/>
                <a:gd name="connsiteX14" fmla="*/ 491490 w 1318260"/>
                <a:gd name="connsiteY14" fmla="*/ 386715 h 1489710"/>
                <a:gd name="connsiteX15" fmla="*/ 491490 w 1318260"/>
                <a:gd name="connsiteY15" fmla="*/ 363855 h 1489710"/>
                <a:gd name="connsiteX16" fmla="*/ 514350 w 1318260"/>
                <a:gd name="connsiteY16" fmla="*/ 318135 h 1489710"/>
                <a:gd name="connsiteX17" fmla="*/ 662940 w 1318260"/>
                <a:gd name="connsiteY17" fmla="*/ 375285 h 1489710"/>
                <a:gd name="connsiteX18" fmla="*/ 671513 w 1318260"/>
                <a:gd name="connsiteY18" fmla="*/ 376238 h 1489710"/>
                <a:gd name="connsiteX19" fmla="*/ 666750 w 1318260"/>
                <a:gd name="connsiteY19" fmla="*/ 371475 h 1489710"/>
                <a:gd name="connsiteX20" fmla="*/ 811530 w 1318260"/>
                <a:gd name="connsiteY20" fmla="*/ 192405 h 1489710"/>
                <a:gd name="connsiteX21" fmla="*/ 937260 w 1318260"/>
                <a:gd name="connsiteY21" fmla="*/ 192405 h 1489710"/>
                <a:gd name="connsiteX22" fmla="*/ 1017270 w 1318260"/>
                <a:gd name="connsiteY22" fmla="*/ 66675 h 1489710"/>
                <a:gd name="connsiteX23" fmla="*/ 1257300 w 1318260"/>
                <a:gd name="connsiteY23" fmla="*/ 78105 h 1489710"/>
                <a:gd name="connsiteX24" fmla="*/ 1314450 w 1318260"/>
                <a:gd name="connsiteY24" fmla="*/ 43815 h 1489710"/>
                <a:gd name="connsiteX25" fmla="*/ 1280160 w 1318260"/>
                <a:gd name="connsiteY25" fmla="*/ 340995 h 1489710"/>
                <a:gd name="connsiteX26" fmla="*/ 1200150 w 1318260"/>
                <a:gd name="connsiteY26" fmla="*/ 443865 h 1489710"/>
                <a:gd name="connsiteX27" fmla="*/ 800100 w 1318260"/>
                <a:gd name="connsiteY27" fmla="*/ 512445 h 1489710"/>
                <a:gd name="connsiteX28" fmla="*/ 697230 w 1318260"/>
                <a:gd name="connsiteY28" fmla="*/ 706755 h 1489710"/>
                <a:gd name="connsiteX29" fmla="*/ 731520 w 1318260"/>
                <a:gd name="connsiteY29" fmla="*/ 832485 h 1489710"/>
                <a:gd name="connsiteX30" fmla="*/ 742950 w 1318260"/>
                <a:gd name="connsiteY30" fmla="*/ 935355 h 1489710"/>
                <a:gd name="connsiteX31" fmla="*/ 697230 w 1318260"/>
                <a:gd name="connsiteY31" fmla="*/ 981075 h 1489710"/>
                <a:gd name="connsiteX32" fmla="*/ 765810 w 1318260"/>
                <a:gd name="connsiteY32" fmla="*/ 1015365 h 1489710"/>
                <a:gd name="connsiteX33" fmla="*/ 834390 w 1318260"/>
                <a:gd name="connsiteY33" fmla="*/ 1049655 h 1489710"/>
                <a:gd name="connsiteX34" fmla="*/ 902970 w 1318260"/>
                <a:gd name="connsiteY34" fmla="*/ 1026795 h 1489710"/>
                <a:gd name="connsiteX35" fmla="*/ 937260 w 1318260"/>
                <a:gd name="connsiteY35" fmla="*/ 1015365 h 1489710"/>
                <a:gd name="connsiteX36" fmla="*/ 994410 w 1318260"/>
                <a:gd name="connsiteY36" fmla="*/ 1015365 h 1489710"/>
                <a:gd name="connsiteX37" fmla="*/ 1085850 w 1318260"/>
                <a:gd name="connsiteY37" fmla="*/ 1061085 h 1489710"/>
                <a:gd name="connsiteX38" fmla="*/ 1097280 w 1318260"/>
                <a:gd name="connsiteY38" fmla="*/ 1061085 h 1489710"/>
                <a:gd name="connsiteX39" fmla="*/ 1108710 w 1318260"/>
                <a:gd name="connsiteY39" fmla="*/ 1083945 h 1489710"/>
                <a:gd name="connsiteX40" fmla="*/ 1074420 w 1318260"/>
                <a:gd name="connsiteY40" fmla="*/ 1152525 h 1489710"/>
                <a:gd name="connsiteX41" fmla="*/ 1085850 w 1318260"/>
                <a:gd name="connsiteY41" fmla="*/ 1278255 h 1489710"/>
                <a:gd name="connsiteX42" fmla="*/ 1097280 w 1318260"/>
                <a:gd name="connsiteY42" fmla="*/ 1358265 h 1489710"/>
                <a:gd name="connsiteX43" fmla="*/ 1097280 w 1318260"/>
                <a:gd name="connsiteY43" fmla="*/ 1392555 h 1489710"/>
                <a:gd name="connsiteX44" fmla="*/ 994410 w 1318260"/>
                <a:gd name="connsiteY44" fmla="*/ 1403985 h 1489710"/>
                <a:gd name="connsiteX45" fmla="*/ 948690 w 1318260"/>
                <a:gd name="connsiteY45" fmla="*/ 1415415 h 1489710"/>
                <a:gd name="connsiteX46" fmla="*/ 845820 w 1318260"/>
                <a:gd name="connsiteY46" fmla="*/ 1415415 h 1489710"/>
                <a:gd name="connsiteX47" fmla="*/ 800100 w 1318260"/>
                <a:gd name="connsiteY47" fmla="*/ 1461135 h 1489710"/>
                <a:gd name="connsiteX48" fmla="*/ 788670 w 1318260"/>
                <a:gd name="connsiteY48" fmla="*/ 1461135 h 1489710"/>
                <a:gd name="connsiteX49" fmla="*/ 754380 w 1318260"/>
                <a:gd name="connsiteY49" fmla="*/ 1472565 h 1489710"/>
                <a:gd name="connsiteX50" fmla="*/ 640080 w 1318260"/>
                <a:gd name="connsiteY50" fmla="*/ 1358265 h 1489710"/>
                <a:gd name="connsiteX51" fmla="*/ 537210 w 1318260"/>
                <a:gd name="connsiteY51" fmla="*/ 1289685 h 1489710"/>
                <a:gd name="connsiteX52" fmla="*/ 468630 w 1318260"/>
                <a:gd name="connsiteY52" fmla="*/ 1289685 h 1489710"/>
                <a:gd name="connsiteX53" fmla="*/ 308610 w 1318260"/>
                <a:gd name="connsiteY53" fmla="*/ 1106805 h 1489710"/>
                <a:gd name="connsiteX54" fmla="*/ 160020 w 1318260"/>
                <a:gd name="connsiteY54" fmla="*/ 1026795 h 1489710"/>
                <a:gd name="connsiteX55" fmla="*/ 91440 w 1318260"/>
                <a:gd name="connsiteY55" fmla="*/ 981075 h 1489710"/>
                <a:gd name="connsiteX56" fmla="*/ 34290 w 1318260"/>
                <a:gd name="connsiteY56" fmla="*/ 946785 h 1489710"/>
                <a:gd name="connsiteX57" fmla="*/ 11430 w 1318260"/>
                <a:gd name="connsiteY57" fmla="*/ 889635 h 1489710"/>
                <a:gd name="connsiteX58" fmla="*/ 0 w 1318260"/>
                <a:gd name="connsiteY58" fmla="*/ 832485 h 148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318260" h="1489710">
                  <a:moveTo>
                    <a:pt x="0" y="832485"/>
                  </a:moveTo>
                  <a:cubicBezTo>
                    <a:pt x="5715" y="814387"/>
                    <a:pt x="11430" y="796290"/>
                    <a:pt x="34290" y="786765"/>
                  </a:cubicBezTo>
                  <a:cubicBezTo>
                    <a:pt x="57150" y="777240"/>
                    <a:pt x="110490" y="773430"/>
                    <a:pt x="137160" y="775335"/>
                  </a:cubicBezTo>
                  <a:cubicBezTo>
                    <a:pt x="163830" y="777240"/>
                    <a:pt x="183833" y="795655"/>
                    <a:pt x="194310" y="798195"/>
                  </a:cubicBezTo>
                  <a:cubicBezTo>
                    <a:pt x="204787" y="800735"/>
                    <a:pt x="196215" y="798195"/>
                    <a:pt x="200025" y="790575"/>
                  </a:cubicBezTo>
                  <a:cubicBezTo>
                    <a:pt x="203835" y="782955"/>
                    <a:pt x="208439" y="771525"/>
                    <a:pt x="217170" y="752475"/>
                  </a:cubicBezTo>
                  <a:cubicBezTo>
                    <a:pt x="225901" y="733425"/>
                    <a:pt x="277178" y="714375"/>
                    <a:pt x="252413" y="676275"/>
                  </a:cubicBezTo>
                  <a:cubicBezTo>
                    <a:pt x="265748" y="676275"/>
                    <a:pt x="285909" y="749300"/>
                    <a:pt x="297180" y="752475"/>
                  </a:cubicBezTo>
                  <a:cubicBezTo>
                    <a:pt x="308451" y="755650"/>
                    <a:pt x="295275" y="710565"/>
                    <a:pt x="320040" y="695325"/>
                  </a:cubicBezTo>
                  <a:cubicBezTo>
                    <a:pt x="344805" y="680085"/>
                    <a:pt x="422910" y="672465"/>
                    <a:pt x="445770" y="661035"/>
                  </a:cubicBezTo>
                  <a:cubicBezTo>
                    <a:pt x="468630" y="649605"/>
                    <a:pt x="462915" y="638175"/>
                    <a:pt x="457200" y="626745"/>
                  </a:cubicBezTo>
                  <a:cubicBezTo>
                    <a:pt x="451485" y="615315"/>
                    <a:pt x="417195" y="607695"/>
                    <a:pt x="411480" y="592455"/>
                  </a:cubicBezTo>
                  <a:cubicBezTo>
                    <a:pt x="405765" y="577215"/>
                    <a:pt x="413385" y="561975"/>
                    <a:pt x="422910" y="535305"/>
                  </a:cubicBezTo>
                  <a:cubicBezTo>
                    <a:pt x="432435" y="508635"/>
                    <a:pt x="457200" y="457200"/>
                    <a:pt x="468630" y="432435"/>
                  </a:cubicBezTo>
                  <a:cubicBezTo>
                    <a:pt x="480060" y="407670"/>
                    <a:pt x="487680" y="398145"/>
                    <a:pt x="491490" y="386715"/>
                  </a:cubicBezTo>
                  <a:cubicBezTo>
                    <a:pt x="495300" y="375285"/>
                    <a:pt x="487680" y="375285"/>
                    <a:pt x="491490" y="363855"/>
                  </a:cubicBezTo>
                  <a:cubicBezTo>
                    <a:pt x="495300" y="352425"/>
                    <a:pt x="485775" y="316230"/>
                    <a:pt x="514350" y="318135"/>
                  </a:cubicBezTo>
                  <a:cubicBezTo>
                    <a:pt x="542925" y="320040"/>
                    <a:pt x="636746" y="365601"/>
                    <a:pt x="662940" y="375285"/>
                  </a:cubicBezTo>
                  <a:cubicBezTo>
                    <a:pt x="689134" y="384969"/>
                    <a:pt x="670878" y="376873"/>
                    <a:pt x="671513" y="376238"/>
                  </a:cubicBezTo>
                  <a:cubicBezTo>
                    <a:pt x="672148" y="375603"/>
                    <a:pt x="643414" y="402114"/>
                    <a:pt x="666750" y="371475"/>
                  </a:cubicBezTo>
                  <a:cubicBezTo>
                    <a:pt x="690086" y="340836"/>
                    <a:pt x="766445" y="222250"/>
                    <a:pt x="811530" y="192405"/>
                  </a:cubicBezTo>
                  <a:cubicBezTo>
                    <a:pt x="856615" y="162560"/>
                    <a:pt x="902970" y="213360"/>
                    <a:pt x="937260" y="192405"/>
                  </a:cubicBezTo>
                  <a:cubicBezTo>
                    <a:pt x="971550" y="171450"/>
                    <a:pt x="963930" y="85725"/>
                    <a:pt x="1017270" y="66675"/>
                  </a:cubicBezTo>
                  <a:cubicBezTo>
                    <a:pt x="1070610" y="47625"/>
                    <a:pt x="1207770" y="81915"/>
                    <a:pt x="1257300" y="78105"/>
                  </a:cubicBezTo>
                  <a:cubicBezTo>
                    <a:pt x="1306830" y="74295"/>
                    <a:pt x="1310640" y="0"/>
                    <a:pt x="1314450" y="43815"/>
                  </a:cubicBezTo>
                  <a:cubicBezTo>
                    <a:pt x="1318260" y="87630"/>
                    <a:pt x="1299210" y="274320"/>
                    <a:pt x="1280160" y="340995"/>
                  </a:cubicBezTo>
                  <a:cubicBezTo>
                    <a:pt x="1261110" y="407670"/>
                    <a:pt x="1280160" y="415290"/>
                    <a:pt x="1200150" y="443865"/>
                  </a:cubicBezTo>
                  <a:cubicBezTo>
                    <a:pt x="1120140" y="472440"/>
                    <a:pt x="883920" y="468630"/>
                    <a:pt x="800100" y="512445"/>
                  </a:cubicBezTo>
                  <a:cubicBezTo>
                    <a:pt x="716280" y="556260"/>
                    <a:pt x="708660" y="653415"/>
                    <a:pt x="697230" y="706755"/>
                  </a:cubicBezTo>
                  <a:cubicBezTo>
                    <a:pt x="685800" y="760095"/>
                    <a:pt x="723900" y="794385"/>
                    <a:pt x="731520" y="832485"/>
                  </a:cubicBezTo>
                  <a:cubicBezTo>
                    <a:pt x="739140" y="870585"/>
                    <a:pt x="748665" y="910590"/>
                    <a:pt x="742950" y="935355"/>
                  </a:cubicBezTo>
                  <a:cubicBezTo>
                    <a:pt x="737235" y="960120"/>
                    <a:pt x="693420" y="967740"/>
                    <a:pt x="697230" y="981075"/>
                  </a:cubicBezTo>
                  <a:cubicBezTo>
                    <a:pt x="701040" y="994410"/>
                    <a:pt x="765810" y="1015365"/>
                    <a:pt x="765810" y="1015365"/>
                  </a:cubicBezTo>
                  <a:cubicBezTo>
                    <a:pt x="788670" y="1026795"/>
                    <a:pt x="811530" y="1047750"/>
                    <a:pt x="834390" y="1049655"/>
                  </a:cubicBezTo>
                  <a:cubicBezTo>
                    <a:pt x="857250" y="1051560"/>
                    <a:pt x="902970" y="1026795"/>
                    <a:pt x="902970" y="1026795"/>
                  </a:cubicBezTo>
                  <a:cubicBezTo>
                    <a:pt x="920115" y="1021080"/>
                    <a:pt x="922020" y="1017270"/>
                    <a:pt x="937260" y="1015365"/>
                  </a:cubicBezTo>
                  <a:cubicBezTo>
                    <a:pt x="952500" y="1013460"/>
                    <a:pt x="969645" y="1007745"/>
                    <a:pt x="994410" y="1015365"/>
                  </a:cubicBezTo>
                  <a:cubicBezTo>
                    <a:pt x="1019175" y="1022985"/>
                    <a:pt x="1068705" y="1053465"/>
                    <a:pt x="1085850" y="1061085"/>
                  </a:cubicBezTo>
                  <a:cubicBezTo>
                    <a:pt x="1102995" y="1068705"/>
                    <a:pt x="1093470" y="1057275"/>
                    <a:pt x="1097280" y="1061085"/>
                  </a:cubicBezTo>
                  <a:cubicBezTo>
                    <a:pt x="1101090" y="1064895"/>
                    <a:pt x="1112520" y="1068705"/>
                    <a:pt x="1108710" y="1083945"/>
                  </a:cubicBezTo>
                  <a:cubicBezTo>
                    <a:pt x="1104900" y="1099185"/>
                    <a:pt x="1078230" y="1120140"/>
                    <a:pt x="1074420" y="1152525"/>
                  </a:cubicBezTo>
                  <a:cubicBezTo>
                    <a:pt x="1070610" y="1184910"/>
                    <a:pt x="1082040" y="1243965"/>
                    <a:pt x="1085850" y="1278255"/>
                  </a:cubicBezTo>
                  <a:cubicBezTo>
                    <a:pt x="1089660" y="1312545"/>
                    <a:pt x="1095375" y="1339215"/>
                    <a:pt x="1097280" y="1358265"/>
                  </a:cubicBezTo>
                  <a:cubicBezTo>
                    <a:pt x="1099185" y="1377315"/>
                    <a:pt x="1114425" y="1384935"/>
                    <a:pt x="1097280" y="1392555"/>
                  </a:cubicBezTo>
                  <a:cubicBezTo>
                    <a:pt x="1080135" y="1400175"/>
                    <a:pt x="1019175" y="1400175"/>
                    <a:pt x="994410" y="1403985"/>
                  </a:cubicBezTo>
                  <a:cubicBezTo>
                    <a:pt x="969645" y="1407795"/>
                    <a:pt x="973455" y="1413510"/>
                    <a:pt x="948690" y="1415415"/>
                  </a:cubicBezTo>
                  <a:cubicBezTo>
                    <a:pt x="923925" y="1417320"/>
                    <a:pt x="870585" y="1407795"/>
                    <a:pt x="845820" y="1415415"/>
                  </a:cubicBezTo>
                  <a:cubicBezTo>
                    <a:pt x="821055" y="1423035"/>
                    <a:pt x="809625" y="1453515"/>
                    <a:pt x="800100" y="1461135"/>
                  </a:cubicBezTo>
                  <a:cubicBezTo>
                    <a:pt x="790575" y="1468755"/>
                    <a:pt x="796290" y="1459230"/>
                    <a:pt x="788670" y="1461135"/>
                  </a:cubicBezTo>
                  <a:cubicBezTo>
                    <a:pt x="781050" y="1463040"/>
                    <a:pt x="779145" y="1489710"/>
                    <a:pt x="754380" y="1472565"/>
                  </a:cubicBezTo>
                  <a:cubicBezTo>
                    <a:pt x="729615" y="1455420"/>
                    <a:pt x="676275" y="1388745"/>
                    <a:pt x="640080" y="1358265"/>
                  </a:cubicBezTo>
                  <a:cubicBezTo>
                    <a:pt x="603885" y="1327785"/>
                    <a:pt x="565785" y="1301115"/>
                    <a:pt x="537210" y="1289685"/>
                  </a:cubicBezTo>
                  <a:cubicBezTo>
                    <a:pt x="508635" y="1278255"/>
                    <a:pt x="506730" y="1320165"/>
                    <a:pt x="468630" y="1289685"/>
                  </a:cubicBezTo>
                  <a:cubicBezTo>
                    <a:pt x="430530" y="1259205"/>
                    <a:pt x="360045" y="1150620"/>
                    <a:pt x="308610" y="1106805"/>
                  </a:cubicBezTo>
                  <a:cubicBezTo>
                    <a:pt x="257175" y="1062990"/>
                    <a:pt x="196215" y="1047750"/>
                    <a:pt x="160020" y="1026795"/>
                  </a:cubicBezTo>
                  <a:cubicBezTo>
                    <a:pt x="123825" y="1005840"/>
                    <a:pt x="112395" y="994410"/>
                    <a:pt x="91440" y="981075"/>
                  </a:cubicBezTo>
                  <a:cubicBezTo>
                    <a:pt x="70485" y="967740"/>
                    <a:pt x="47625" y="962025"/>
                    <a:pt x="34290" y="946785"/>
                  </a:cubicBezTo>
                  <a:cubicBezTo>
                    <a:pt x="20955" y="931545"/>
                    <a:pt x="11430" y="889635"/>
                    <a:pt x="11430" y="889635"/>
                  </a:cubicBezTo>
                  <a:lnTo>
                    <a:pt x="0" y="832485"/>
                  </a:ln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343400" y="2133600"/>
              <a:ext cx="1337310" cy="1211580"/>
            </a:xfrm>
            <a:custGeom>
              <a:avLst/>
              <a:gdLst>
                <a:gd name="connsiteX0" fmla="*/ 617220 w 1337310"/>
                <a:gd name="connsiteY0" fmla="*/ 49530 h 1211580"/>
                <a:gd name="connsiteX1" fmla="*/ 605790 w 1337310"/>
                <a:gd name="connsiteY1" fmla="*/ 163830 h 1211580"/>
                <a:gd name="connsiteX2" fmla="*/ 548640 w 1337310"/>
                <a:gd name="connsiteY2" fmla="*/ 346710 h 1211580"/>
                <a:gd name="connsiteX3" fmla="*/ 480060 w 1337310"/>
                <a:gd name="connsiteY3" fmla="*/ 438150 h 1211580"/>
                <a:gd name="connsiteX4" fmla="*/ 262890 w 1337310"/>
                <a:gd name="connsiteY4" fmla="*/ 483870 h 1211580"/>
                <a:gd name="connsiteX5" fmla="*/ 57150 w 1337310"/>
                <a:gd name="connsiteY5" fmla="*/ 541020 h 1211580"/>
                <a:gd name="connsiteX6" fmla="*/ 11430 w 1337310"/>
                <a:gd name="connsiteY6" fmla="*/ 655320 h 1211580"/>
                <a:gd name="connsiteX7" fmla="*/ 11430 w 1337310"/>
                <a:gd name="connsiteY7" fmla="*/ 723900 h 1211580"/>
                <a:gd name="connsiteX8" fmla="*/ 45720 w 1337310"/>
                <a:gd name="connsiteY8" fmla="*/ 849630 h 1211580"/>
                <a:gd name="connsiteX9" fmla="*/ 45720 w 1337310"/>
                <a:gd name="connsiteY9" fmla="*/ 872490 h 1211580"/>
                <a:gd name="connsiteX10" fmla="*/ 45720 w 1337310"/>
                <a:gd name="connsiteY10" fmla="*/ 952500 h 1211580"/>
                <a:gd name="connsiteX11" fmla="*/ 11430 w 1337310"/>
                <a:gd name="connsiteY11" fmla="*/ 975360 h 1211580"/>
                <a:gd name="connsiteX12" fmla="*/ 11430 w 1337310"/>
                <a:gd name="connsiteY12" fmla="*/ 998220 h 1211580"/>
                <a:gd name="connsiteX13" fmla="*/ 80010 w 1337310"/>
                <a:gd name="connsiteY13" fmla="*/ 1032510 h 1211580"/>
                <a:gd name="connsiteX14" fmla="*/ 182880 w 1337310"/>
                <a:gd name="connsiteY14" fmla="*/ 1043940 h 1211580"/>
                <a:gd name="connsiteX15" fmla="*/ 285750 w 1337310"/>
                <a:gd name="connsiteY15" fmla="*/ 1021080 h 1211580"/>
                <a:gd name="connsiteX16" fmla="*/ 297180 w 1337310"/>
                <a:gd name="connsiteY16" fmla="*/ 1009650 h 1211580"/>
                <a:gd name="connsiteX17" fmla="*/ 320040 w 1337310"/>
                <a:gd name="connsiteY17" fmla="*/ 1043940 h 1211580"/>
                <a:gd name="connsiteX18" fmla="*/ 365760 w 1337310"/>
                <a:gd name="connsiteY18" fmla="*/ 1055370 h 1211580"/>
                <a:gd name="connsiteX19" fmla="*/ 388620 w 1337310"/>
                <a:gd name="connsiteY19" fmla="*/ 1066800 h 1211580"/>
                <a:gd name="connsiteX20" fmla="*/ 434340 w 1337310"/>
                <a:gd name="connsiteY20" fmla="*/ 1043940 h 1211580"/>
                <a:gd name="connsiteX21" fmla="*/ 445770 w 1337310"/>
                <a:gd name="connsiteY21" fmla="*/ 1021080 h 1211580"/>
                <a:gd name="connsiteX22" fmla="*/ 468630 w 1337310"/>
                <a:gd name="connsiteY22" fmla="*/ 1009650 h 1211580"/>
                <a:gd name="connsiteX23" fmla="*/ 628650 w 1337310"/>
                <a:gd name="connsiteY23" fmla="*/ 1032510 h 1211580"/>
                <a:gd name="connsiteX24" fmla="*/ 640080 w 1337310"/>
                <a:gd name="connsiteY24" fmla="*/ 1032510 h 1211580"/>
                <a:gd name="connsiteX25" fmla="*/ 651510 w 1337310"/>
                <a:gd name="connsiteY25" fmla="*/ 1078230 h 1211580"/>
                <a:gd name="connsiteX26" fmla="*/ 754380 w 1337310"/>
                <a:gd name="connsiteY26" fmla="*/ 1192530 h 1211580"/>
                <a:gd name="connsiteX27" fmla="*/ 822960 w 1337310"/>
                <a:gd name="connsiteY27" fmla="*/ 1192530 h 1211580"/>
                <a:gd name="connsiteX28" fmla="*/ 857250 w 1337310"/>
                <a:gd name="connsiteY28" fmla="*/ 1135380 h 1211580"/>
                <a:gd name="connsiteX29" fmla="*/ 845820 w 1337310"/>
                <a:gd name="connsiteY29" fmla="*/ 1181100 h 1211580"/>
                <a:gd name="connsiteX30" fmla="*/ 1005840 w 1337310"/>
                <a:gd name="connsiteY30" fmla="*/ 1078230 h 1211580"/>
                <a:gd name="connsiteX31" fmla="*/ 1097280 w 1337310"/>
                <a:gd name="connsiteY31" fmla="*/ 906780 h 1211580"/>
                <a:gd name="connsiteX32" fmla="*/ 1188720 w 1337310"/>
                <a:gd name="connsiteY32" fmla="*/ 815340 h 1211580"/>
                <a:gd name="connsiteX33" fmla="*/ 1314450 w 1337310"/>
                <a:gd name="connsiteY33" fmla="*/ 735330 h 1211580"/>
                <a:gd name="connsiteX34" fmla="*/ 1325880 w 1337310"/>
                <a:gd name="connsiteY34" fmla="*/ 643890 h 1211580"/>
                <a:gd name="connsiteX35" fmla="*/ 1280160 w 1337310"/>
                <a:gd name="connsiteY35" fmla="*/ 643890 h 1211580"/>
                <a:gd name="connsiteX36" fmla="*/ 1234440 w 1337310"/>
                <a:gd name="connsiteY36" fmla="*/ 609600 h 1211580"/>
                <a:gd name="connsiteX37" fmla="*/ 1200150 w 1337310"/>
                <a:gd name="connsiteY37" fmla="*/ 552450 h 1211580"/>
                <a:gd name="connsiteX38" fmla="*/ 1200150 w 1337310"/>
                <a:gd name="connsiteY38" fmla="*/ 415290 h 1211580"/>
                <a:gd name="connsiteX39" fmla="*/ 1211580 w 1337310"/>
                <a:gd name="connsiteY39" fmla="*/ 381000 h 1211580"/>
                <a:gd name="connsiteX40" fmla="*/ 1165860 w 1337310"/>
                <a:gd name="connsiteY40" fmla="*/ 300990 h 1211580"/>
                <a:gd name="connsiteX41" fmla="*/ 1131570 w 1337310"/>
                <a:gd name="connsiteY41" fmla="*/ 220980 h 1211580"/>
                <a:gd name="connsiteX42" fmla="*/ 1074420 w 1337310"/>
                <a:gd name="connsiteY42" fmla="*/ 60960 h 1211580"/>
                <a:gd name="connsiteX43" fmla="*/ 925830 w 1337310"/>
                <a:gd name="connsiteY43" fmla="*/ 3810 h 1211580"/>
                <a:gd name="connsiteX44" fmla="*/ 811530 w 1337310"/>
                <a:gd name="connsiteY44" fmla="*/ 38100 h 1211580"/>
                <a:gd name="connsiteX45" fmla="*/ 697230 w 1337310"/>
                <a:gd name="connsiteY45" fmla="*/ 49530 h 1211580"/>
                <a:gd name="connsiteX46" fmla="*/ 617220 w 1337310"/>
                <a:gd name="connsiteY46" fmla="*/ 49530 h 121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337310" h="1211580">
                  <a:moveTo>
                    <a:pt x="617220" y="49530"/>
                  </a:moveTo>
                  <a:cubicBezTo>
                    <a:pt x="601980" y="68580"/>
                    <a:pt x="617220" y="114300"/>
                    <a:pt x="605790" y="163830"/>
                  </a:cubicBezTo>
                  <a:cubicBezTo>
                    <a:pt x="594360" y="213360"/>
                    <a:pt x="569595" y="300990"/>
                    <a:pt x="548640" y="346710"/>
                  </a:cubicBezTo>
                  <a:cubicBezTo>
                    <a:pt x="527685" y="392430"/>
                    <a:pt x="527685" y="415290"/>
                    <a:pt x="480060" y="438150"/>
                  </a:cubicBezTo>
                  <a:cubicBezTo>
                    <a:pt x="432435" y="461010"/>
                    <a:pt x="333375" y="466725"/>
                    <a:pt x="262890" y="483870"/>
                  </a:cubicBezTo>
                  <a:cubicBezTo>
                    <a:pt x="192405" y="501015"/>
                    <a:pt x="99060" y="512445"/>
                    <a:pt x="57150" y="541020"/>
                  </a:cubicBezTo>
                  <a:cubicBezTo>
                    <a:pt x="15240" y="569595"/>
                    <a:pt x="19050" y="624840"/>
                    <a:pt x="11430" y="655320"/>
                  </a:cubicBezTo>
                  <a:cubicBezTo>
                    <a:pt x="3810" y="685800"/>
                    <a:pt x="5715" y="691515"/>
                    <a:pt x="11430" y="723900"/>
                  </a:cubicBezTo>
                  <a:cubicBezTo>
                    <a:pt x="17145" y="756285"/>
                    <a:pt x="40005" y="824865"/>
                    <a:pt x="45720" y="849630"/>
                  </a:cubicBezTo>
                  <a:cubicBezTo>
                    <a:pt x="51435" y="874395"/>
                    <a:pt x="45720" y="872490"/>
                    <a:pt x="45720" y="872490"/>
                  </a:cubicBezTo>
                  <a:cubicBezTo>
                    <a:pt x="45720" y="889635"/>
                    <a:pt x="51435" y="935355"/>
                    <a:pt x="45720" y="952500"/>
                  </a:cubicBezTo>
                  <a:cubicBezTo>
                    <a:pt x="40005" y="969645"/>
                    <a:pt x="17145" y="967740"/>
                    <a:pt x="11430" y="975360"/>
                  </a:cubicBezTo>
                  <a:cubicBezTo>
                    <a:pt x="5715" y="982980"/>
                    <a:pt x="0" y="988695"/>
                    <a:pt x="11430" y="998220"/>
                  </a:cubicBezTo>
                  <a:cubicBezTo>
                    <a:pt x="22860" y="1007745"/>
                    <a:pt x="51435" y="1024890"/>
                    <a:pt x="80010" y="1032510"/>
                  </a:cubicBezTo>
                  <a:cubicBezTo>
                    <a:pt x="108585" y="1040130"/>
                    <a:pt x="148590" y="1045845"/>
                    <a:pt x="182880" y="1043940"/>
                  </a:cubicBezTo>
                  <a:cubicBezTo>
                    <a:pt x="217170" y="1042035"/>
                    <a:pt x="266700" y="1026795"/>
                    <a:pt x="285750" y="1021080"/>
                  </a:cubicBezTo>
                  <a:cubicBezTo>
                    <a:pt x="304800" y="1015365"/>
                    <a:pt x="291465" y="1005840"/>
                    <a:pt x="297180" y="1009650"/>
                  </a:cubicBezTo>
                  <a:cubicBezTo>
                    <a:pt x="302895" y="1013460"/>
                    <a:pt x="308610" y="1036320"/>
                    <a:pt x="320040" y="1043940"/>
                  </a:cubicBezTo>
                  <a:cubicBezTo>
                    <a:pt x="331470" y="1051560"/>
                    <a:pt x="354330" y="1051560"/>
                    <a:pt x="365760" y="1055370"/>
                  </a:cubicBezTo>
                  <a:cubicBezTo>
                    <a:pt x="377190" y="1059180"/>
                    <a:pt x="377190" y="1068705"/>
                    <a:pt x="388620" y="1066800"/>
                  </a:cubicBezTo>
                  <a:cubicBezTo>
                    <a:pt x="400050" y="1064895"/>
                    <a:pt x="424815" y="1051560"/>
                    <a:pt x="434340" y="1043940"/>
                  </a:cubicBezTo>
                  <a:cubicBezTo>
                    <a:pt x="443865" y="1036320"/>
                    <a:pt x="440055" y="1026795"/>
                    <a:pt x="445770" y="1021080"/>
                  </a:cubicBezTo>
                  <a:cubicBezTo>
                    <a:pt x="451485" y="1015365"/>
                    <a:pt x="438150" y="1007745"/>
                    <a:pt x="468630" y="1009650"/>
                  </a:cubicBezTo>
                  <a:cubicBezTo>
                    <a:pt x="499110" y="1011555"/>
                    <a:pt x="600075" y="1028700"/>
                    <a:pt x="628650" y="1032510"/>
                  </a:cubicBezTo>
                  <a:cubicBezTo>
                    <a:pt x="657225" y="1036320"/>
                    <a:pt x="636270" y="1024890"/>
                    <a:pt x="640080" y="1032510"/>
                  </a:cubicBezTo>
                  <a:cubicBezTo>
                    <a:pt x="643890" y="1040130"/>
                    <a:pt x="632460" y="1051560"/>
                    <a:pt x="651510" y="1078230"/>
                  </a:cubicBezTo>
                  <a:cubicBezTo>
                    <a:pt x="670560" y="1104900"/>
                    <a:pt x="725805" y="1173480"/>
                    <a:pt x="754380" y="1192530"/>
                  </a:cubicBezTo>
                  <a:cubicBezTo>
                    <a:pt x="782955" y="1211580"/>
                    <a:pt x="805815" y="1202055"/>
                    <a:pt x="822960" y="1192530"/>
                  </a:cubicBezTo>
                  <a:cubicBezTo>
                    <a:pt x="840105" y="1183005"/>
                    <a:pt x="853440" y="1137285"/>
                    <a:pt x="857250" y="1135380"/>
                  </a:cubicBezTo>
                  <a:cubicBezTo>
                    <a:pt x="861060" y="1133475"/>
                    <a:pt x="821055" y="1190625"/>
                    <a:pt x="845820" y="1181100"/>
                  </a:cubicBezTo>
                  <a:cubicBezTo>
                    <a:pt x="870585" y="1171575"/>
                    <a:pt x="963930" y="1123950"/>
                    <a:pt x="1005840" y="1078230"/>
                  </a:cubicBezTo>
                  <a:cubicBezTo>
                    <a:pt x="1047750" y="1032510"/>
                    <a:pt x="1066800" y="950595"/>
                    <a:pt x="1097280" y="906780"/>
                  </a:cubicBezTo>
                  <a:cubicBezTo>
                    <a:pt x="1127760" y="862965"/>
                    <a:pt x="1152525" y="843915"/>
                    <a:pt x="1188720" y="815340"/>
                  </a:cubicBezTo>
                  <a:cubicBezTo>
                    <a:pt x="1224915" y="786765"/>
                    <a:pt x="1291590" y="763905"/>
                    <a:pt x="1314450" y="735330"/>
                  </a:cubicBezTo>
                  <a:cubicBezTo>
                    <a:pt x="1337310" y="706755"/>
                    <a:pt x="1331595" y="659130"/>
                    <a:pt x="1325880" y="643890"/>
                  </a:cubicBezTo>
                  <a:cubicBezTo>
                    <a:pt x="1320165" y="628650"/>
                    <a:pt x="1295400" y="649605"/>
                    <a:pt x="1280160" y="643890"/>
                  </a:cubicBezTo>
                  <a:cubicBezTo>
                    <a:pt x="1264920" y="638175"/>
                    <a:pt x="1247775" y="624840"/>
                    <a:pt x="1234440" y="609600"/>
                  </a:cubicBezTo>
                  <a:cubicBezTo>
                    <a:pt x="1221105" y="594360"/>
                    <a:pt x="1205865" y="584835"/>
                    <a:pt x="1200150" y="552450"/>
                  </a:cubicBezTo>
                  <a:cubicBezTo>
                    <a:pt x="1194435" y="520065"/>
                    <a:pt x="1198245" y="443865"/>
                    <a:pt x="1200150" y="415290"/>
                  </a:cubicBezTo>
                  <a:cubicBezTo>
                    <a:pt x="1202055" y="386715"/>
                    <a:pt x="1217295" y="400050"/>
                    <a:pt x="1211580" y="381000"/>
                  </a:cubicBezTo>
                  <a:cubicBezTo>
                    <a:pt x="1205865" y="361950"/>
                    <a:pt x="1179195" y="327660"/>
                    <a:pt x="1165860" y="300990"/>
                  </a:cubicBezTo>
                  <a:cubicBezTo>
                    <a:pt x="1152525" y="274320"/>
                    <a:pt x="1146810" y="260985"/>
                    <a:pt x="1131570" y="220980"/>
                  </a:cubicBezTo>
                  <a:cubicBezTo>
                    <a:pt x="1116330" y="180975"/>
                    <a:pt x="1108710" y="97155"/>
                    <a:pt x="1074420" y="60960"/>
                  </a:cubicBezTo>
                  <a:cubicBezTo>
                    <a:pt x="1040130" y="24765"/>
                    <a:pt x="969645" y="7620"/>
                    <a:pt x="925830" y="3810"/>
                  </a:cubicBezTo>
                  <a:cubicBezTo>
                    <a:pt x="882015" y="0"/>
                    <a:pt x="849630" y="30480"/>
                    <a:pt x="811530" y="38100"/>
                  </a:cubicBezTo>
                  <a:cubicBezTo>
                    <a:pt x="773430" y="45720"/>
                    <a:pt x="727710" y="47625"/>
                    <a:pt x="697230" y="49530"/>
                  </a:cubicBezTo>
                  <a:cubicBezTo>
                    <a:pt x="666750" y="51435"/>
                    <a:pt x="632460" y="30480"/>
                    <a:pt x="617220" y="49530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453890" y="3501390"/>
              <a:ext cx="1402080" cy="1482090"/>
            </a:xfrm>
            <a:custGeom>
              <a:avLst/>
              <a:gdLst>
                <a:gd name="connsiteX0" fmla="*/ 289560 w 1402080"/>
                <a:gd name="connsiteY0" fmla="*/ 7620 h 1482090"/>
                <a:gd name="connsiteX1" fmla="*/ 129540 w 1402080"/>
                <a:gd name="connsiteY1" fmla="*/ 30480 h 1482090"/>
                <a:gd name="connsiteX2" fmla="*/ 38100 w 1402080"/>
                <a:gd name="connsiteY2" fmla="*/ 53340 h 1482090"/>
                <a:gd name="connsiteX3" fmla="*/ 3810 w 1402080"/>
                <a:gd name="connsiteY3" fmla="*/ 64770 h 1482090"/>
                <a:gd name="connsiteX4" fmla="*/ 60960 w 1402080"/>
                <a:gd name="connsiteY4" fmla="*/ 121920 h 1482090"/>
                <a:gd name="connsiteX5" fmla="*/ 152400 w 1402080"/>
                <a:gd name="connsiteY5" fmla="*/ 144780 h 1482090"/>
                <a:gd name="connsiteX6" fmla="*/ 163830 w 1402080"/>
                <a:gd name="connsiteY6" fmla="*/ 201930 h 1482090"/>
                <a:gd name="connsiteX7" fmla="*/ 129540 w 1402080"/>
                <a:gd name="connsiteY7" fmla="*/ 293370 h 1482090"/>
                <a:gd name="connsiteX8" fmla="*/ 129540 w 1402080"/>
                <a:gd name="connsiteY8" fmla="*/ 350520 h 1482090"/>
                <a:gd name="connsiteX9" fmla="*/ 118110 w 1402080"/>
                <a:gd name="connsiteY9" fmla="*/ 430530 h 1482090"/>
                <a:gd name="connsiteX10" fmla="*/ 152400 w 1402080"/>
                <a:gd name="connsiteY10" fmla="*/ 521970 h 1482090"/>
                <a:gd name="connsiteX11" fmla="*/ 186690 w 1402080"/>
                <a:gd name="connsiteY11" fmla="*/ 601980 h 1482090"/>
                <a:gd name="connsiteX12" fmla="*/ 358140 w 1402080"/>
                <a:gd name="connsiteY12" fmla="*/ 796290 h 1482090"/>
                <a:gd name="connsiteX13" fmla="*/ 449580 w 1402080"/>
                <a:gd name="connsiteY13" fmla="*/ 1127760 h 1482090"/>
                <a:gd name="connsiteX14" fmla="*/ 552450 w 1402080"/>
                <a:gd name="connsiteY14" fmla="*/ 1356360 h 1482090"/>
                <a:gd name="connsiteX15" fmla="*/ 598170 w 1402080"/>
                <a:gd name="connsiteY15" fmla="*/ 1459230 h 1482090"/>
                <a:gd name="connsiteX16" fmla="*/ 678180 w 1402080"/>
                <a:gd name="connsiteY16" fmla="*/ 1470660 h 1482090"/>
                <a:gd name="connsiteX17" fmla="*/ 701040 w 1402080"/>
                <a:gd name="connsiteY17" fmla="*/ 1390650 h 1482090"/>
                <a:gd name="connsiteX18" fmla="*/ 609600 w 1402080"/>
                <a:gd name="connsiteY18" fmla="*/ 1333500 h 1482090"/>
                <a:gd name="connsiteX19" fmla="*/ 689610 w 1402080"/>
                <a:gd name="connsiteY19" fmla="*/ 1299210 h 1482090"/>
                <a:gd name="connsiteX20" fmla="*/ 735330 w 1402080"/>
                <a:gd name="connsiteY20" fmla="*/ 1264920 h 1482090"/>
                <a:gd name="connsiteX21" fmla="*/ 861060 w 1402080"/>
                <a:gd name="connsiteY21" fmla="*/ 1379220 h 1482090"/>
                <a:gd name="connsiteX22" fmla="*/ 941070 w 1402080"/>
                <a:gd name="connsiteY22" fmla="*/ 1413510 h 1482090"/>
                <a:gd name="connsiteX23" fmla="*/ 963930 w 1402080"/>
                <a:gd name="connsiteY23" fmla="*/ 1322070 h 1482090"/>
                <a:gd name="connsiteX24" fmla="*/ 963930 w 1402080"/>
                <a:gd name="connsiteY24" fmla="*/ 1253490 h 1482090"/>
                <a:gd name="connsiteX25" fmla="*/ 952500 w 1402080"/>
                <a:gd name="connsiteY25" fmla="*/ 1184910 h 1482090"/>
                <a:gd name="connsiteX26" fmla="*/ 963930 w 1402080"/>
                <a:gd name="connsiteY26" fmla="*/ 1150620 h 1482090"/>
                <a:gd name="connsiteX27" fmla="*/ 1032510 w 1402080"/>
                <a:gd name="connsiteY27" fmla="*/ 1150620 h 1482090"/>
                <a:gd name="connsiteX28" fmla="*/ 1123950 w 1402080"/>
                <a:gd name="connsiteY28" fmla="*/ 1184910 h 1482090"/>
                <a:gd name="connsiteX29" fmla="*/ 1146810 w 1402080"/>
                <a:gd name="connsiteY29" fmla="*/ 1219200 h 1482090"/>
                <a:gd name="connsiteX30" fmla="*/ 1146810 w 1402080"/>
                <a:gd name="connsiteY30" fmla="*/ 1264920 h 1482090"/>
                <a:gd name="connsiteX31" fmla="*/ 1078230 w 1402080"/>
                <a:gd name="connsiteY31" fmla="*/ 1299210 h 1482090"/>
                <a:gd name="connsiteX32" fmla="*/ 1078230 w 1402080"/>
                <a:gd name="connsiteY32" fmla="*/ 1322070 h 1482090"/>
                <a:gd name="connsiteX33" fmla="*/ 1135380 w 1402080"/>
                <a:gd name="connsiteY33" fmla="*/ 1333500 h 1482090"/>
                <a:gd name="connsiteX34" fmla="*/ 1203960 w 1402080"/>
                <a:gd name="connsiteY34" fmla="*/ 1344930 h 1482090"/>
                <a:gd name="connsiteX35" fmla="*/ 1215390 w 1402080"/>
                <a:gd name="connsiteY35" fmla="*/ 1253490 h 1482090"/>
                <a:gd name="connsiteX36" fmla="*/ 1272540 w 1402080"/>
                <a:gd name="connsiteY36" fmla="*/ 1184910 h 1482090"/>
                <a:gd name="connsiteX37" fmla="*/ 1283970 w 1402080"/>
                <a:gd name="connsiteY37" fmla="*/ 1104900 h 1482090"/>
                <a:gd name="connsiteX38" fmla="*/ 1215390 w 1402080"/>
                <a:gd name="connsiteY38" fmla="*/ 1024890 h 1482090"/>
                <a:gd name="connsiteX39" fmla="*/ 1146810 w 1402080"/>
                <a:gd name="connsiteY39" fmla="*/ 967740 h 1482090"/>
                <a:gd name="connsiteX40" fmla="*/ 1009650 w 1402080"/>
                <a:gd name="connsiteY40" fmla="*/ 1047750 h 1482090"/>
                <a:gd name="connsiteX41" fmla="*/ 952500 w 1402080"/>
                <a:gd name="connsiteY41" fmla="*/ 1104900 h 1482090"/>
                <a:gd name="connsiteX42" fmla="*/ 895350 w 1402080"/>
                <a:gd name="connsiteY42" fmla="*/ 1093470 h 1482090"/>
                <a:gd name="connsiteX43" fmla="*/ 895350 w 1402080"/>
                <a:gd name="connsiteY43" fmla="*/ 1047750 h 1482090"/>
                <a:gd name="connsiteX44" fmla="*/ 895350 w 1402080"/>
                <a:gd name="connsiteY44" fmla="*/ 967740 h 1482090"/>
                <a:gd name="connsiteX45" fmla="*/ 895350 w 1402080"/>
                <a:gd name="connsiteY45" fmla="*/ 910590 h 1482090"/>
                <a:gd name="connsiteX46" fmla="*/ 838200 w 1402080"/>
                <a:gd name="connsiteY46" fmla="*/ 842010 h 1482090"/>
                <a:gd name="connsiteX47" fmla="*/ 906780 w 1402080"/>
                <a:gd name="connsiteY47" fmla="*/ 807720 h 1482090"/>
                <a:gd name="connsiteX48" fmla="*/ 1009650 w 1402080"/>
                <a:gd name="connsiteY48" fmla="*/ 819150 h 1482090"/>
                <a:gd name="connsiteX49" fmla="*/ 1055370 w 1402080"/>
                <a:gd name="connsiteY49" fmla="*/ 784860 h 1482090"/>
                <a:gd name="connsiteX50" fmla="*/ 1066800 w 1402080"/>
                <a:gd name="connsiteY50" fmla="*/ 670560 h 1482090"/>
                <a:gd name="connsiteX51" fmla="*/ 1101090 w 1402080"/>
                <a:gd name="connsiteY51" fmla="*/ 659130 h 1482090"/>
                <a:gd name="connsiteX52" fmla="*/ 1203960 w 1402080"/>
                <a:gd name="connsiteY52" fmla="*/ 704850 h 1482090"/>
                <a:gd name="connsiteX53" fmla="*/ 1283970 w 1402080"/>
                <a:gd name="connsiteY53" fmla="*/ 716280 h 1482090"/>
                <a:gd name="connsiteX54" fmla="*/ 1329690 w 1402080"/>
                <a:gd name="connsiteY54" fmla="*/ 693420 h 1482090"/>
                <a:gd name="connsiteX55" fmla="*/ 1363980 w 1402080"/>
                <a:gd name="connsiteY55" fmla="*/ 647700 h 1482090"/>
                <a:gd name="connsiteX56" fmla="*/ 1398270 w 1402080"/>
                <a:gd name="connsiteY56" fmla="*/ 636270 h 1482090"/>
                <a:gd name="connsiteX57" fmla="*/ 1341120 w 1402080"/>
                <a:gd name="connsiteY57" fmla="*/ 567690 h 1482090"/>
                <a:gd name="connsiteX58" fmla="*/ 1249680 w 1402080"/>
                <a:gd name="connsiteY58" fmla="*/ 510540 h 1482090"/>
                <a:gd name="connsiteX59" fmla="*/ 1169670 w 1402080"/>
                <a:gd name="connsiteY59" fmla="*/ 453390 h 1482090"/>
                <a:gd name="connsiteX60" fmla="*/ 1146810 w 1402080"/>
                <a:gd name="connsiteY60" fmla="*/ 419100 h 1482090"/>
                <a:gd name="connsiteX61" fmla="*/ 1169670 w 1402080"/>
                <a:gd name="connsiteY61" fmla="*/ 350520 h 1482090"/>
                <a:gd name="connsiteX62" fmla="*/ 1238250 w 1402080"/>
                <a:gd name="connsiteY62" fmla="*/ 316230 h 1482090"/>
                <a:gd name="connsiteX63" fmla="*/ 1146810 w 1402080"/>
                <a:gd name="connsiteY63" fmla="*/ 236220 h 1482090"/>
                <a:gd name="connsiteX64" fmla="*/ 1066800 w 1402080"/>
                <a:gd name="connsiteY64" fmla="*/ 224790 h 1482090"/>
                <a:gd name="connsiteX65" fmla="*/ 929640 w 1402080"/>
                <a:gd name="connsiteY65" fmla="*/ 224790 h 1482090"/>
                <a:gd name="connsiteX66" fmla="*/ 723900 w 1402080"/>
                <a:gd name="connsiteY66" fmla="*/ 247650 h 1482090"/>
                <a:gd name="connsiteX67" fmla="*/ 575310 w 1402080"/>
                <a:gd name="connsiteY67" fmla="*/ 224790 h 1482090"/>
                <a:gd name="connsiteX68" fmla="*/ 518160 w 1402080"/>
                <a:gd name="connsiteY68" fmla="*/ 179070 h 1482090"/>
                <a:gd name="connsiteX69" fmla="*/ 381000 w 1402080"/>
                <a:gd name="connsiteY69" fmla="*/ 76200 h 1482090"/>
                <a:gd name="connsiteX70" fmla="*/ 289560 w 1402080"/>
                <a:gd name="connsiteY70" fmla="*/ 7620 h 148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402080" h="1482090">
                  <a:moveTo>
                    <a:pt x="289560" y="7620"/>
                  </a:moveTo>
                  <a:cubicBezTo>
                    <a:pt x="247650" y="0"/>
                    <a:pt x="171450" y="22860"/>
                    <a:pt x="129540" y="30480"/>
                  </a:cubicBezTo>
                  <a:cubicBezTo>
                    <a:pt x="87630" y="38100"/>
                    <a:pt x="59055" y="47625"/>
                    <a:pt x="38100" y="53340"/>
                  </a:cubicBezTo>
                  <a:cubicBezTo>
                    <a:pt x="17145" y="59055"/>
                    <a:pt x="0" y="53340"/>
                    <a:pt x="3810" y="64770"/>
                  </a:cubicBezTo>
                  <a:cubicBezTo>
                    <a:pt x="7620" y="76200"/>
                    <a:pt x="36195" y="108585"/>
                    <a:pt x="60960" y="121920"/>
                  </a:cubicBezTo>
                  <a:cubicBezTo>
                    <a:pt x="85725" y="135255"/>
                    <a:pt x="135255" y="131445"/>
                    <a:pt x="152400" y="144780"/>
                  </a:cubicBezTo>
                  <a:cubicBezTo>
                    <a:pt x="169545" y="158115"/>
                    <a:pt x="167640" y="177165"/>
                    <a:pt x="163830" y="201930"/>
                  </a:cubicBezTo>
                  <a:cubicBezTo>
                    <a:pt x="160020" y="226695"/>
                    <a:pt x="135255" y="268605"/>
                    <a:pt x="129540" y="293370"/>
                  </a:cubicBezTo>
                  <a:cubicBezTo>
                    <a:pt x="123825" y="318135"/>
                    <a:pt x="131445" y="327660"/>
                    <a:pt x="129540" y="350520"/>
                  </a:cubicBezTo>
                  <a:cubicBezTo>
                    <a:pt x="127635" y="373380"/>
                    <a:pt x="114300" y="401955"/>
                    <a:pt x="118110" y="430530"/>
                  </a:cubicBezTo>
                  <a:cubicBezTo>
                    <a:pt x="121920" y="459105"/>
                    <a:pt x="140970" y="493395"/>
                    <a:pt x="152400" y="521970"/>
                  </a:cubicBezTo>
                  <a:cubicBezTo>
                    <a:pt x="163830" y="550545"/>
                    <a:pt x="152400" y="556260"/>
                    <a:pt x="186690" y="601980"/>
                  </a:cubicBezTo>
                  <a:cubicBezTo>
                    <a:pt x="220980" y="647700"/>
                    <a:pt x="314325" y="708660"/>
                    <a:pt x="358140" y="796290"/>
                  </a:cubicBezTo>
                  <a:cubicBezTo>
                    <a:pt x="401955" y="883920"/>
                    <a:pt x="417195" y="1034415"/>
                    <a:pt x="449580" y="1127760"/>
                  </a:cubicBezTo>
                  <a:cubicBezTo>
                    <a:pt x="481965" y="1221105"/>
                    <a:pt x="527685" y="1301115"/>
                    <a:pt x="552450" y="1356360"/>
                  </a:cubicBezTo>
                  <a:cubicBezTo>
                    <a:pt x="577215" y="1411605"/>
                    <a:pt x="577215" y="1440180"/>
                    <a:pt x="598170" y="1459230"/>
                  </a:cubicBezTo>
                  <a:cubicBezTo>
                    <a:pt x="619125" y="1478280"/>
                    <a:pt x="661035" y="1482090"/>
                    <a:pt x="678180" y="1470660"/>
                  </a:cubicBezTo>
                  <a:cubicBezTo>
                    <a:pt x="695325" y="1459230"/>
                    <a:pt x="712470" y="1413510"/>
                    <a:pt x="701040" y="1390650"/>
                  </a:cubicBezTo>
                  <a:cubicBezTo>
                    <a:pt x="689610" y="1367790"/>
                    <a:pt x="611505" y="1348740"/>
                    <a:pt x="609600" y="1333500"/>
                  </a:cubicBezTo>
                  <a:cubicBezTo>
                    <a:pt x="607695" y="1318260"/>
                    <a:pt x="668655" y="1310640"/>
                    <a:pt x="689610" y="1299210"/>
                  </a:cubicBezTo>
                  <a:cubicBezTo>
                    <a:pt x="710565" y="1287780"/>
                    <a:pt x="706755" y="1251585"/>
                    <a:pt x="735330" y="1264920"/>
                  </a:cubicBezTo>
                  <a:cubicBezTo>
                    <a:pt x="763905" y="1278255"/>
                    <a:pt x="826770" y="1354455"/>
                    <a:pt x="861060" y="1379220"/>
                  </a:cubicBezTo>
                  <a:cubicBezTo>
                    <a:pt x="895350" y="1403985"/>
                    <a:pt x="923925" y="1423035"/>
                    <a:pt x="941070" y="1413510"/>
                  </a:cubicBezTo>
                  <a:cubicBezTo>
                    <a:pt x="958215" y="1403985"/>
                    <a:pt x="960120" y="1348740"/>
                    <a:pt x="963930" y="1322070"/>
                  </a:cubicBezTo>
                  <a:cubicBezTo>
                    <a:pt x="967740" y="1295400"/>
                    <a:pt x="965835" y="1276350"/>
                    <a:pt x="963930" y="1253490"/>
                  </a:cubicBezTo>
                  <a:cubicBezTo>
                    <a:pt x="962025" y="1230630"/>
                    <a:pt x="952500" y="1202055"/>
                    <a:pt x="952500" y="1184910"/>
                  </a:cubicBezTo>
                  <a:cubicBezTo>
                    <a:pt x="952500" y="1167765"/>
                    <a:pt x="950595" y="1156335"/>
                    <a:pt x="963930" y="1150620"/>
                  </a:cubicBezTo>
                  <a:cubicBezTo>
                    <a:pt x="977265" y="1144905"/>
                    <a:pt x="1005840" y="1144905"/>
                    <a:pt x="1032510" y="1150620"/>
                  </a:cubicBezTo>
                  <a:cubicBezTo>
                    <a:pt x="1059180" y="1156335"/>
                    <a:pt x="1104900" y="1173480"/>
                    <a:pt x="1123950" y="1184910"/>
                  </a:cubicBezTo>
                  <a:cubicBezTo>
                    <a:pt x="1143000" y="1196340"/>
                    <a:pt x="1143000" y="1205865"/>
                    <a:pt x="1146810" y="1219200"/>
                  </a:cubicBezTo>
                  <a:cubicBezTo>
                    <a:pt x="1150620" y="1232535"/>
                    <a:pt x="1158240" y="1251585"/>
                    <a:pt x="1146810" y="1264920"/>
                  </a:cubicBezTo>
                  <a:cubicBezTo>
                    <a:pt x="1135380" y="1278255"/>
                    <a:pt x="1089660" y="1289685"/>
                    <a:pt x="1078230" y="1299210"/>
                  </a:cubicBezTo>
                  <a:cubicBezTo>
                    <a:pt x="1066800" y="1308735"/>
                    <a:pt x="1068705" y="1316355"/>
                    <a:pt x="1078230" y="1322070"/>
                  </a:cubicBezTo>
                  <a:cubicBezTo>
                    <a:pt x="1087755" y="1327785"/>
                    <a:pt x="1114425" y="1329690"/>
                    <a:pt x="1135380" y="1333500"/>
                  </a:cubicBezTo>
                  <a:cubicBezTo>
                    <a:pt x="1156335" y="1337310"/>
                    <a:pt x="1190625" y="1358265"/>
                    <a:pt x="1203960" y="1344930"/>
                  </a:cubicBezTo>
                  <a:cubicBezTo>
                    <a:pt x="1217295" y="1331595"/>
                    <a:pt x="1203960" y="1280160"/>
                    <a:pt x="1215390" y="1253490"/>
                  </a:cubicBezTo>
                  <a:cubicBezTo>
                    <a:pt x="1226820" y="1226820"/>
                    <a:pt x="1261110" y="1209675"/>
                    <a:pt x="1272540" y="1184910"/>
                  </a:cubicBezTo>
                  <a:cubicBezTo>
                    <a:pt x="1283970" y="1160145"/>
                    <a:pt x="1293495" y="1131570"/>
                    <a:pt x="1283970" y="1104900"/>
                  </a:cubicBezTo>
                  <a:cubicBezTo>
                    <a:pt x="1274445" y="1078230"/>
                    <a:pt x="1238250" y="1047750"/>
                    <a:pt x="1215390" y="1024890"/>
                  </a:cubicBezTo>
                  <a:cubicBezTo>
                    <a:pt x="1192530" y="1002030"/>
                    <a:pt x="1181100" y="963930"/>
                    <a:pt x="1146810" y="967740"/>
                  </a:cubicBezTo>
                  <a:cubicBezTo>
                    <a:pt x="1112520" y="971550"/>
                    <a:pt x="1042035" y="1024890"/>
                    <a:pt x="1009650" y="1047750"/>
                  </a:cubicBezTo>
                  <a:cubicBezTo>
                    <a:pt x="977265" y="1070610"/>
                    <a:pt x="971550" y="1097280"/>
                    <a:pt x="952500" y="1104900"/>
                  </a:cubicBezTo>
                  <a:cubicBezTo>
                    <a:pt x="933450" y="1112520"/>
                    <a:pt x="904875" y="1102995"/>
                    <a:pt x="895350" y="1093470"/>
                  </a:cubicBezTo>
                  <a:lnTo>
                    <a:pt x="895350" y="1047750"/>
                  </a:lnTo>
                  <a:lnTo>
                    <a:pt x="895350" y="967740"/>
                  </a:lnTo>
                  <a:cubicBezTo>
                    <a:pt x="895350" y="944880"/>
                    <a:pt x="904875" y="931545"/>
                    <a:pt x="895350" y="910590"/>
                  </a:cubicBezTo>
                  <a:cubicBezTo>
                    <a:pt x="885825" y="889635"/>
                    <a:pt x="836295" y="859155"/>
                    <a:pt x="838200" y="842010"/>
                  </a:cubicBezTo>
                  <a:cubicBezTo>
                    <a:pt x="840105" y="824865"/>
                    <a:pt x="878205" y="811530"/>
                    <a:pt x="906780" y="807720"/>
                  </a:cubicBezTo>
                  <a:cubicBezTo>
                    <a:pt x="935355" y="803910"/>
                    <a:pt x="984885" y="822960"/>
                    <a:pt x="1009650" y="819150"/>
                  </a:cubicBezTo>
                  <a:cubicBezTo>
                    <a:pt x="1034415" y="815340"/>
                    <a:pt x="1045845" y="809625"/>
                    <a:pt x="1055370" y="784860"/>
                  </a:cubicBezTo>
                  <a:cubicBezTo>
                    <a:pt x="1064895" y="760095"/>
                    <a:pt x="1059180" y="691515"/>
                    <a:pt x="1066800" y="670560"/>
                  </a:cubicBezTo>
                  <a:cubicBezTo>
                    <a:pt x="1074420" y="649605"/>
                    <a:pt x="1078230" y="653415"/>
                    <a:pt x="1101090" y="659130"/>
                  </a:cubicBezTo>
                  <a:cubicBezTo>
                    <a:pt x="1123950" y="664845"/>
                    <a:pt x="1173480" y="695325"/>
                    <a:pt x="1203960" y="704850"/>
                  </a:cubicBezTo>
                  <a:cubicBezTo>
                    <a:pt x="1234440" y="714375"/>
                    <a:pt x="1263015" y="718185"/>
                    <a:pt x="1283970" y="716280"/>
                  </a:cubicBezTo>
                  <a:cubicBezTo>
                    <a:pt x="1304925" y="714375"/>
                    <a:pt x="1316355" y="704850"/>
                    <a:pt x="1329690" y="693420"/>
                  </a:cubicBezTo>
                  <a:cubicBezTo>
                    <a:pt x="1343025" y="681990"/>
                    <a:pt x="1352550" y="657225"/>
                    <a:pt x="1363980" y="647700"/>
                  </a:cubicBezTo>
                  <a:cubicBezTo>
                    <a:pt x="1375410" y="638175"/>
                    <a:pt x="1402080" y="649605"/>
                    <a:pt x="1398270" y="636270"/>
                  </a:cubicBezTo>
                  <a:cubicBezTo>
                    <a:pt x="1394460" y="622935"/>
                    <a:pt x="1365885" y="588645"/>
                    <a:pt x="1341120" y="567690"/>
                  </a:cubicBezTo>
                  <a:cubicBezTo>
                    <a:pt x="1316355" y="546735"/>
                    <a:pt x="1278255" y="529590"/>
                    <a:pt x="1249680" y="510540"/>
                  </a:cubicBezTo>
                  <a:cubicBezTo>
                    <a:pt x="1221105" y="491490"/>
                    <a:pt x="1186815" y="468630"/>
                    <a:pt x="1169670" y="453390"/>
                  </a:cubicBezTo>
                  <a:cubicBezTo>
                    <a:pt x="1152525" y="438150"/>
                    <a:pt x="1146810" y="436245"/>
                    <a:pt x="1146810" y="419100"/>
                  </a:cubicBezTo>
                  <a:cubicBezTo>
                    <a:pt x="1146810" y="401955"/>
                    <a:pt x="1154430" y="367665"/>
                    <a:pt x="1169670" y="350520"/>
                  </a:cubicBezTo>
                  <a:cubicBezTo>
                    <a:pt x="1184910" y="333375"/>
                    <a:pt x="1242060" y="335280"/>
                    <a:pt x="1238250" y="316230"/>
                  </a:cubicBezTo>
                  <a:cubicBezTo>
                    <a:pt x="1234440" y="297180"/>
                    <a:pt x="1175385" y="251460"/>
                    <a:pt x="1146810" y="236220"/>
                  </a:cubicBezTo>
                  <a:cubicBezTo>
                    <a:pt x="1118235" y="220980"/>
                    <a:pt x="1102995" y="226695"/>
                    <a:pt x="1066800" y="224790"/>
                  </a:cubicBezTo>
                  <a:cubicBezTo>
                    <a:pt x="1030605" y="222885"/>
                    <a:pt x="986790" y="220980"/>
                    <a:pt x="929640" y="224790"/>
                  </a:cubicBezTo>
                  <a:cubicBezTo>
                    <a:pt x="872490" y="228600"/>
                    <a:pt x="782955" y="247650"/>
                    <a:pt x="723900" y="247650"/>
                  </a:cubicBezTo>
                  <a:cubicBezTo>
                    <a:pt x="664845" y="247650"/>
                    <a:pt x="609600" y="236220"/>
                    <a:pt x="575310" y="224790"/>
                  </a:cubicBezTo>
                  <a:cubicBezTo>
                    <a:pt x="541020" y="213360"/>
                    <a:pt x="550545" y="203835"/>
                    <a:pt x="518160" y="179070"/>
                  </a:cubicBezTo>
                  <a:cubicBezTo>
                    <a:pt x="485775" y="154305"/>
                    <a:pt x="419100" y="102870"/>
                    <a:pt x="381000" y="76200"/>
                  </a:cubicBezTo>
                  <a:cubicBezTo>
                    <a:pt x="342900" y="49530"/>
                    <a:pt x="331470" y="15240"/>
                    <a:pt x="289560" y="7620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242310" y="3556635"/>
              <a:ext cx="1697355" cy="1291590"/>
            </a:xfrm>
            <a:custGeom>
              <a:avLst/>
              <a:gdLst>
                <a:gd name="connsiteX0" fmla="*/ 60960 w 1697355"/>
                <a:gd name="connsiteY0" fmla="*/ 1209675 h 1291590"/>
                <a:gd name="connsiteX1" fmla="*/ 175260 w 1697355"/>
                <a:gd name="connsiteY1" fmla="*/ 1049655 h 1291590"/>
                <a:gd name="connsiteX2" fmla="*/ 381000 w 1697355"/>
                <a:gd name="connsiteY2" fmla="*/ 889635 h 1291590"/>
                <a:gd name="connsiteX3" fmla="*/ 461010 w 1697355"/>
                <a:gd name="connsiteY3" fmla="*/ 786765 h 1291590"/>
                <a:gd name="connsiteX4" fmla="*/ 541020 w 1697355"/>
                <a:gd name="connsiteY4" fmla="*/ 603885 h 1291590"/>
                <a:gd name="connsiteX5" fmla="*/ 575310 w 1697355"/>
                <a:gd name="connsiteY5" fmla="*/ 466725 h 1291590"/>
                <a:gd name="connsiteX6" fmla="*/ 575310 w 1697355"/>
                <a:gd name="connsiteY6" fmla="*/ 398145 h 1291590"/>
                <a:gd name="connsiteX7" fmla="*/ 769620 w 1697355"/>
                <a:gd name="connsiteY7" fmla="*/ 318135 h 1291590"/>
                <a:gd name="connsiteX8" fmla="*/ 1021080 w 1697355"/>
                <a:gd name="connsiteY8" fmla="*/ 238125 h 1291590"/>
                <a:gd name="connsiteX9" fmla="*/ 1158240 w 1697355"/>
                <a:gd name="connsiteY9" fmla="*/ 249555 h 1291590"/>
                <a:gd name="connsiteX10" fmla="*/ 1238250 w 1697355"/>
                <a:gd name="connsiteY10" fmla="*/ 20955 h 1291590"/>
                <a:gd name="connsiteX11" fmla="*/ 1363980 w 1697355"/>
                <a:gd name="connsiteY11" fmla="*/ 123825 h 1291590"/>
                <a:gd name="connsiteX12" fmla="*/ 1318260 w 1697355"/>
                <a:gd name="connsiteY12" fmla="*/ 375285 h 1291590"/>
                <a:gd name="connsiteX13" fmla="*/ 1455420 w 1697355"/>
                <a:gd name="connsiteY13" fmla="*/ 592455 h 1291590"/>
                <a:gd name="connsiteX14" fmla="*/ 1581150 w 1697355"/>
                <a:gd name="connsiteY14" fmla="*/ 763905 h 1291590"/>
                <a:gd name="connsiteX15" fmla="*/ 1638300 w 1697355"/>
                <a:gd name="connsiteY15" fmla="*/ 1049655 h 1291590"/>
                <a:gd name="connsiteX16" fmla="*/ 1672590 w 1697355"/>
                <a:gd name="connsiteY16" fmla="*/ 1106805 h 1291590"/>
                <a:gd name="connsiteX17" fmla="*/ 1489710 w 1697355"/>
                <a:gd name="connsiteY17" fmla="*/ 1255395 h 1291590"/>
                <a:gd name="connsiteX18" fmla="*/ 1181100 w 1697355"/>
                <a:gd name="connsiteY18" fmla="*/ 1289685 h 1291590"/>
                <a:gd name="connsiteX19" fmla="*/ 1078230 w 1697355"/>
                <a:gd name="connsiteY19" fmla="*/ 1243965 h 1291590"/>
                <a:gd name="connsiteX20" fmla="*/ 1055370 w 1697355"/>
                <a:gd name="connsiteY20" fmla="*/ 1118235 h 1291590"/>
                <a:gd name="connsiteX21" fmla="*/ 975360 w 1697355"/>
                <a:gd name="connsiteY21" fmla="*/ 1095375 h 1291590"/>
                <a:gd name="connsiteX22" fmla="*/ 895350 w 1697355"/>
                <a:gd name="connsiteY22" fmla="*/ 1061085 h 1291590"/>
                <a:gd name="connsiteX23" fmla="*/ 815340 w 1697355"/>
                <a:gd name="connsiteY23" fmla="*/ 1083945 h 1291590"/>
                <a:gd name="connsiteX24" fmla="*/ 746760 w 1697355"/>
                <a:gd name="connsiteY24" fmla="*/ 1175385 h 1291590"/>
                <a:gd name="connsiteX25" fmla="*/ 541020 w 1697355"/>
                <a:gd name="connsiteY25" fmla="*/ 1255395 h 1291590"/>
                <a:gd name="connsiteX26" fmla="*/ 60960 w 1697355"/>
                <a:gd name="connsiteY26" fmla="*/ 1209675 h 129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97355" h="1291590">
                  <a:moveTo>
                    <a:pt x="60960" y="1209675"/>
                  </a:moveTo>
                  <a:cubicBezTo>
                    <a:pt x="0" y="1175385"/>
                    <a:pt x="121920" y="1102995"/>
                    <a:pt x="175260" y="1049655"/>
                  </a:cubicBezTo>
                  <a:cubicBezTo>
                    <a:pt x="228600" y="996315"/>
                    <a:pt x="333375" y="933450"/>
                    <a:pt x="381000" y="889635"/>
                  </a:cubicBezTo>
                  <a:cubicBezTo>
                    <a:pt x="428625" y="845820"/>
                    <a:pt x="434340" y="834390"/>
                    <a:pt x="461010" y="786765"/>
                  </a:cubicBezTo>
                  <a:cubicBezTo>
                    <a:pt x="487680" y="739140"/>
                    <a:pt x="521970" y="657225"/>
                    <a:pt x="541020" y="603885"/>
                  </a:cubicBezTo>
                  <a:cubicBezTo>
                    <a:pt x="560070" y="550545"/>
                    <a:pt x="569595" y="501015"/>
                    <a:pt x="575310" y="466725"/>
                  </a:cubicBezTo>
                  <a:cubicBezTo>
                    <a:pt x="581025" y="432435"/>
                    <a:pt x="542925" y="422910"/>
                    <a:pt x="575310" y="398145"/>
                  </a:cubicBezTo>
                  <a:cubicBezTo>
                    <a:pt x="607695" y="373380"/>
                    <a:pt x="695325" y="344805"/>
                    <a:pt x="769620" y="318135"/>
                  </a:cubicBezTo>
                  <a:cubicBezTo>
                    <a:pt x="843915" y="291465"/>
                    <a:pt x="956310" y="249555"/>
                    <a:pt x="1021080" y="238125"/>
                  </a:cubicBezTo>
                  <a:cubicBezTo>
                    <a:pt x="1085850" y="226695"/>
                    <a:pt x="1122045" y="285750"/>
                    <a:pt x="1158240" y="249555"/>
                  </a:cubicBezTo>
                  <a:cubicBezTo>
                    <a:pt x="1194435" y="213360"/>
                    <a:pt x="1203960" y="41910"/>
                    <a:pt x="1238250" y="20955"/>
                  </a:cubicBezTo>
                  <a:cubicBezTo>
                    <a:pt x="1272540" y="0"/>
                    <a:pt x="1350645" y="64770"/>
                    <a:pt x="1363980" y="123825"/>
                  </a:cubicBezTo>
                  <a:cubicBezTo>
                    <a:pt x="1377315" y="182880"/>
                    <a:pt x="1303020" y="297180"/>
                    <a:pt x="1318260" y="375285"/>
                  </a:cubicBezTo>
                  <a:cubicBezTo>
                    <a:pt x="1333500" y="453390"/>
                    <a:pt x="1411605" y="527685"/>
                    <a:pt x="1455420" y="592455"/>
                  </a:cubicBezTo>
                  <a:cubicBezTo>
                    <a:pt x="1499235" y="657225"/>
                    <a:pt x="1550670" y="687705"/>
                    <a:pt x="1581150" y="763905"/>
                  </a:cubicBezTo>
                  <a:cubicBezTo>
                    <a:pt x="1611630" y="840105"/>
                    <a:pt x="1623060" y="992505"/>
                    <a:pt x="1638300" y="1049655"/>
                  </a:cubicBezTo>
                  <a:cubicBezTo>
                    <a:pt x="1653540" y="1106805"/>
                    <a:pt x="1697355" y="1072515"/>
                    <a:pt x="1672590" y="1106805"/>
                  </a:cubicBezTo>
                  <a:cubicBezTo>
                    <a:pt x="1647825" y="1141095"/>
                    <a:pt x="1571625" y="1224915"/>
                    <a:pt x="1489710" y="1255395"/>
                  </a:cubicBezTo>
                  <a:cubicBezTo>
                    <a:pt x="1407795" y="1285875"/>
                    <a:pt x="1249680" y="1291590"/>
                    <a:pt x="1181100" y="1289685"/>
                  </a:cubicBezTo>
                  <a:cubicBezTo>
                    <a:pt x="1112520" y="1287780"/>
                    <a:pt x="1099185" y="1272540"/>
                    <a:pt x="1078230" y="1243965"/>
                  </a:cubicBezTo>
                  <a:cubicBezTo>
                    <a:pt x="1057275" y="1215390"/>
                    <a:pt x="1072515" y="1143000"/>
                    <a:pt x="1055370" y="1118235"/>
                  </a:cubicBezTo>
                  <a:cubicBezTo>
                    <a:pt x="1038225" y="1093470"/>
                    <a:pt x="1002030" y="1104900"/>
                    <a:pt x="975360" y="1095375"/>
                  </a:cubicBezTo>
                  <a:cubicBezTo>
                    <a:pt x="948690" y="1085850"/>
                    <a:pt x="922020" y="1062990"/>
                    <a:pt x="895350" y="1061085"/>
                  </a:cubicBezTo>
                  <a:cubicBezTo>
                    <a:pt x="868680" y="1059180"/>
                    <a:pt x="840105" y="1064895"/>
                    <a:pt x="815340" y="1083945"/>
                  </a:cubicBezTo>
                  <a:cubicBezTo>
                    <a:pt x="790575" y="1102995"/>
                    <a:pt x="792480" y="1146810"/>
                    <a:pt x="746760" y="1175385"/>
                  </a:cubicBezTo>
                  <a:cubicBezTo>
                    <a:pt x="701040" y="1203960"/>
                    <a:pt x="657225" y="1251585"/>
                    <a:pt x="541020" y="1255395"/>
                  </a:cubicBezTo>
                  <a:cubicBezTo>
                    <a:pt x="424815" y="1259205"/>
                    <a:pt x="121920" y="1243965"/>
                    <a:pt x="60960" y="1209675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7600" y="2895600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VADIPATTI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95800" y="2667000"/>
              <a:ext cx="12954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ALANGANALLUR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33800" y="4267200"/>
              <a:ext cx="1905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THIRUMANGALAM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716605" y="2776819"/>
              <a:ext cx="1288544" cy="1077391"/>
            </a:xfrm>
            <a:custGeom>
              <a:avLst/>
              <a:gdLst>
                <a:gd name="connsiteX0" fmla="*/ 986790 w 1314450"/>
                <a:gd name="connsiteY0" fmla="*/ 11430 h 1097280"/>
                <a:gd name="connsiteX1" fmla="*/ 975360 w 1314450"/>
                <a:gd name="connsiteY1" fmla="*/ 137160 h 1097280"/>
                <a:gd name="connsiteX2" fmla="*/ 803910 w 1314450"/>
                <a:gd name="connsiteY2" fmla="*/ 194310 h 1097280"/>
                <a:gd name="connsiteX3" fmla="*/ 689610 w 1314450"/>
                <a:gd name="connsiteY3" fmla="*/ 377190 h 1097280"/>
                <a:gd name="connsiteX4" fmla="*/ 541020 w 1314450"/>
                <a:gd name="connsiteY4" fmla="*/ 525780 h 1097280"/>
                <a:gd name="connsiteX5" fmla="*/ 403860 w 1314450"/>
                <a:gd name="connsiteY5" fmla="*/ 560070 h 1097280"/>
                <a:gd name="connsiteX6" fmla="*/ 266700 w 1314450"/>
                <a:gd name="connsiteY6" fmla="*/ 388620 h 1097280"/>
                <a:gd name="connsiteX7" fmla="*/ 72390 w 1314450"/>
                <a:gd name="connsiteY7" fmla="*/ 400050 h 1097280"/>
                <a:gd name="connsiteX8" fmla="*/ 49530 w 1314450"/>
                <a:gd name="connsiteY8" fmla="*/ 525780 h 1097280"/>
                <a:gd name="connsiteX9" fmla="*/ 38100 w 1314450"/>
                <a:gd name="connsiteY9" fmla="*/ 765810 h 1097280"/>
                <a:gd name="connsiteX10" fmla="*/ 278130 w 1314450"/>
                <a:gd name="connsiteY10" fmla="*/ 891540 h 1097280"/>
                <a:gd name="connsiteX11" fmla="*/ 346710 w 1314450"/>
                <a:gd name="connsiteY11" fmla="*/ 948690 h 1097280"/>
                <a:gd name="connsiteX12" fmla="*/ 552450 w 1314450"/>
                <a:gd name="connsiteY12" fmla="*/ 971550 h 1097280"/>
                <a:gd name="connsiteX13" fmla="*/ 815340 w 1314450"/>
                <a:gd name="connsiteY13" fmla="*/ 971550 h 1097280"/>
                <a:gd name="connsiteX14" fmla="*/ 1021080 w 1314450"/>
                <a:gd name="connsiteY14" fmla="*/ 1017270 h 1097280"/>
                <a:gd name="connsiteX15" fmla="*/ 986790 w 1314450"/>
                <a:gd name="connsiteY15" fmla="*/ 1051560 h 1097280"/>
                <a:gd name="connsiteX16" fmla="*/ 1089660 w 1314450"/>
                <a:gd name="connsiteY16" fmla="*/ 1085850 h 1097280"/>
                <a:gd name="connsiteX17" fmla="*/ 1123950 w 1314450"/>
                <a:gd name="connsiteY17" fmla="*/ 982980 h 1097280"/>
                <a:gd name="connsiteX18" fmla="*/ 1146810 w 1314450"/>
                <a:gd name="connsiteY18" fmla="*/ 800100 h 1097280"/>
                <a:gd name="connsiteX19" fmla="*/ 1169670 w 1314450"/>
                <a:gd name="connsiteY19" fmla="*/ 628650 h 1097280"/>
                <a:gd name="connsiteX20" fmla="*/ 1123950 w 1314450"/>
                <a:gd name="connsiteY20" fmla="*/ 491490 h 1097280"/>
                <a:gd name="connsiteX21" fmla="*/ 1135380 w 1314450"/>
                <a:gd name="connsiteY21" fmla="*/ 308610 h 1097280"/>
                <a:gd name="connsiteX22" fmla="*/ 1181100 w 1314450"/>
                <a:gd name="connsiteY22" fmla="*/ 262890 h 1097280"/>
                <a:gd name="connsiteX23" fmla="*/ 1283970 w 1314450"/>
                <a:gd name="connsiteY23" fmla="*/ 228600 h 1097280"/>
                <a:gd name="connsiteX24" fmla="*/ 1306830 w 1314450"/>
                <a:gd name="connsiteY24" fmla="*/ 171450 h 1097280"/>
                <a:gd name="connsiteX25" fmla="*/ 1306830 w 1314450"/>
                <a:gd name="connsiteY25" fmla="*/ 80010 h 1097280"/>
                <a:gd name="connsiteX26" fmla="*/ 1261110 w 1314450"/>
                <a:gd name="connsiteY26" fmla="*/ 68580 h 1097280"/>
                <a:gd name="connsiteX27" fmla="*/ 1181100 w 1314450"/>
                <a:gd name="connsiteY27" fmla="*/ 137160 h 1097280"/>
                <a:gd name="connsiteX28" fmla="*/ 1169670 w 1314450"/>
                <a:gd name="connsiteY28" fmla="*/ 171450 h 1097280"/>
                <a:gd name="connsiteX29" fmla="*/ 1123950 w 1314450"/>
                <a:gd name="connsiteY29" fmla="*/ 137160 h 1097280"/>
                <a:gd name="connsiteX30" fmla="*/ 1101090 w 1314450"/>
                <a:gd name="connsiteY30" fmla="*/ 68580 h 1097280"/>
                <a:gd name="connsiteX31" fmla="*/ 986790 w 1314450"/>
                <a:gd name="connsiteY31" fmla="*/ 11430 h 1097280"/>
                <a:gd name="connsiteX0" fmla="*/ 964105 w 1288544"/>
                <a:gd name="connsiteY0" fmla="*/ 671 h 1077391"/>
                <a:gd name="connsiteX1" fmla="*/ 933625 w 1288544"/>
                <a:gd name="connsiteY1" fmla="*/ 97826 h 1077391"/>
                <a:gd name="connsiteX2" fmla="*/ 781225 w 1288544"/>
                <a:gd name="connsiteY2" fmla="*/ 183551 h 1077391"/>
                <a:gd name="connsiteX3" fmla="*/ 666925 w 1288544"/>
                <a:gd name="connsiteY3" fmla="*/ 366431 h 1077391"/>
                <a:gd name="connsiteX4" fmla="*/ 518335 w 1288544"/>
                <a:gd name="connsiteY4" fmla="*/ 515021 h 1077391"/>
                <a:gd name="connsiteX5" fmla="*/ 381175 w 1288544"/>
                <a:gd name="connsiteY5" fmla="*/ 549311 h 1077391"/>
                <a:gd name="connsiteX6" fmla="*/ 244015 w 1288544"/>
                <a:gd name="connsiteY6" fmla="*/ 377861 h 1077391"/>
                <a:gd name="connsiteX7" fmla="*/ 49705 w 1288544"/>
                <a:gd name="connsiteY7" fmla="*/ 389291 h 1077391"/>
                <a:gd name="connsiteX8" fmla="*/ 26845 w 1288544"/>
                <a:gd name="connsiteY8" fmla="*/ 515021 h 1077391"/>
                <a:gd name="connsiteX9" fmla="*/ 15415 w 1288544"/>
                <a:gd name="connsiteY9" fmla="*/ 755051 h 1077391"/>
                <a:gd name="connsiteX10" fmla="*/ 255445 w 1288544"/>
                <a:gd name="connsiteY10" fmla="*/ 880781 h 1077391"/>
                <a:gd name="connsiteX11" fmla="*/ 324025 w 1288544"/>
                <a:gd name="connsiteY11" fmla="*/ 937931 h 1077391"/>
                <a:gd name="connsiteX12" fmla="*/ 529765 w 1288544"/>
                <a:gd name="connsiteY12" fmla="*/ 960791 h 1077391"/>
                <a:gd name="connsiteX13" fmla="*/ 792655 w 1288544"/>
                <a:gd name="connsiteY13" fmla="*/ 960791 h 1077391"/>
                <a:gd name="connsiteX14" fmla="*/ 998395 w 1288544"/>
                <a:gd name="connsiteY14" fmla="*/ 1006511 h 1077391"/>
                <a:gd name="connsiteX15" fmla="*/ 964105 w 1288544"/>
                <a:gd name="connsiteY15" fmla="*/ 1040801 h 1077391"/>
                <a:gd name="connsiteX16" fmla="*/ 1066975 w 1288544"/>
                <a:gd name="connsiteY16" fmla="*/ 1075091 h 1077391"/>
                <a:gd name="connsiteX17" fmla="*/ 1101265 w 1288544"/>
                <a:gd name="connsiteY17" fmla="*/ 972221 h 1077391"/>
                <a:gd name="connsiteX18" fmla="*/ 1124125 w 1288544"/>
                <a:gd name="connsiteY18" fmla="*/ 789341 h 1077391"/>
                <a:gd name="connsiteX19" fmla="*/ 1146985 w 1288544"/>
                <a:gd name="connsiteY19" fmla="*/ 617891 h 1077391"/>
                <a:gd name="connsiteX20" fmla="*/ 1101265 w 1288544"/>
                <a:gd name="connsiteY20" fmla="*/ 480731 h 1077391"/>
                <a:gd name="connsiteX21" fmla="*/ 1112695 w 1288544"/>
                <a:gd name="connsiteY21" fmla="*/ 297851 h 1077391"/>
                <a:gd name="connsiteX22" fmla="*/ 1158415 w 1288544"/>
                <a:gd name="connsiteY22" fmla="*/ 252131 h 1077391"/>
                <a:gd name="connsiteX23" fmla="*/ 1261285 w 1288544"/>
                <a:gd name="connsiteY23" fmla="*/ 217841 h 1077391"/>
                <a:gd name="connsiteX24" fmla="*/ 1284145 w 1288544"/>
                <a:gd name="connsiteY24" fmla="*/ 160691 h 1077391"/>
                <a:gd name="connsiteX25" fmla="*/ 1284145 w 1288544"/>
                <a:gd name="connsiteY25" fmla="*/ 69251 h 1077391"/>
                <a:gd name="connsiteX26" fmla="*/ 1238425 w 1288544"/>
                <a:gd name="connsiteY26" fmla="*/ 57821 h 1077391"/>
                <a:gd name="connsiteX27" fmla="*/ 1158415 w 1288544"/>
                <a:gd name="connsiteY27" fmla="*/ 126401 h 1077391"/>
                <a:gd name="connsiteX28" fmla="*/ 1146985 w 1288544"/>
                <a:gd name="connsiteY28" fmla="*/ 160691 h 1077391"/>
                <a:gd name="connsiteX29" fmla="*/ 1101265 w 1288544"/>
                <a:gd name="connsiteY29" fmla="*/ 126401 h 1077391"/>
                <a:gd name="connsiteX30" fmla="*/ 1078405 w 1288544"/>
                <a:gd name="connsiteY30" fmla="*/ 57821 h 1077391"/>
                <a:gd name="connsiteX31" fmla="*/ 964105 w 1288544"/>
                <a:gd name="connsiteY31" fmla="*/ 671 h 1077391"/>
                <a:gd name="connsiteX0" fmla="*/ 964105 w 1288544"/>
                <a:gd name="connsiteY0" fmla="*/ 671 h 1077391"/>
                <a:gd name="connsiteX1" fmla="*/ 933625 w 1288544"/>
                <a:gd name="connsiteY1" fmla="*/ 97826 h 1077391"/>
                <a:gd name="connsiteX2" fmla="*/ 781225 w 1288544"/>
                <a:gd name="connsiteY2" fmla="*/ 183551 h 1077391"/>
                <a:gd name="connsiteX3" fmla="*/ 666925 w 1288544"/>
                <a:gd name="connsiteY3" fmla="*/ 366431 h 1077391"/>
                <a:gd name="connsiteX4" fmla="*/ 518335 w 1288544"/>
                <a:gd name="connsiteY4" fmla="*/ 515021 h 1077391"/>
                <a:gd name="connsiteX5" fmla="*/ 381175 w 1288544"/>
                <a:gd name="connsiteY5" fmla="*/ 549311 h 1077391"/>
                <a:gd name="connsiteX6" fmla="*/ 244015 w 1288544"/>
                <a:gd name="connsiteY6" fmla="*/ 377861 h 1077391"/>
                <a:gd name="connsiteX7" fmla="*/ 49705 w 1288544"/>
                <a:gd name="connsiteY7" fmla="*/ 389291 h 1077391"/>
                <a:gd name="connsiteX8" fmla="*/ 26845 w 1288544"/>
                <a:gd name="connsiteY8" fmla="*/ 515021 h 1077391"/>
                <a:gd name="connsiteX9" fmla="*/ 15415 w 1288544"/>
                <a:gd name="connsiteY9" fmla="*/ 755051 h 1077391"/>
                <a:gd name="connsiteX10" fmla="*/ 255445 w 1288544"/>
                <a:gd name="connsiteY10" fmla="*/ 880781 h 1077391"/>
                <a:gd name="connsiteX11" fmla="*/ 324025 w 1288544"/>
                <a:gd name="connsiteY11" fmla="*/ 956981 h 1077391"/>
                <a:gd name="connsiteX12" fmla="*/ 529765 w 1288544"/>
                <a:gd name="connsiteY12" fmla="*/ 960791 h 1077391"/>
                <a:gd name="connsiteX13" fmla="*/ 792655 w 1288544"/>
                <a:gd name="connsiteY13" fmla="*/ 960791 h 1077391"/>
                <a:gd name="connsiteX14" fmla="*/ 998395 w 1288544"/>
                <a:gd name="connsiteY14" fmla="*/ 1006511 h 1077391"/>
                <a:gd name="connsiteX15" fmla="*/ 964105 w 1288544"/>
                <a:gd name="connsiteY15" fmla="*/ 1040801 h 1077391"/>
                <a:gd name="connsiteX16" fmla="*/ 1066975 w 1288544"/>
                <a:gd name="connsiteY16" fmla="*/ 1075091 h 1077391"/>
                <a:gd name="connsiteX17" fmla="*/ 1101265 w 1288544"/>
                <a:gd name="connsiteY17" fmla="*/ 972221 h 1077391"/>
                <a:gd name="connsiteX18" fmla="*/ 1124125 w 1288544"/>
                <a:gd name="connsiteY18" fmla="*/ 789341 h 1077391"/>
                <a:gd name="connsiteX19" fmla="*/ 1146985 w 1288544"/>
                <a:gd name="connsiteY19" fmla="*/ 617891 h 1077391"/>
                <a:gd name="connsiteX20" fmla="*/ 1101265 w 1288544"/>
                <a:gd name="connsiteY20" fmla="*/ 480731 h 1077391"/>
                <a:gd name="connsiteX21" fmla="*/ 1112695 w 1288544"/>
                <a:gd name="connsiteY21" fmla="*/ 297851 h 1077391"/>
                <a:gd name="connsiteX22" fmla="*/ 1158415 w 1288544"/>
                <a:gd name="connsiteY22" fmla="*/ 252131 h 1077391"/>
                <a:gd name="connsiteX23" fmla="*/ 1261285 w 1288544"/>
                <a:gd name="connsiteY23" fmla="*/ 217841 h 1077391"/>
                <a:gd name="connsiteX24" fmla="*/ 1284145 w 1288544"/>
                <a:gd name="connsiteY24" fmla="*/ 160691 h 1077391"/>
                <a:gd name="connsiteX25" fmla="*/ 1284145 w 1288544"/>
                <a:gd name="connsiteY25" fmla="*/ 69251 h 1077391"/>
                <a:gd name="connsiteX26" fmla="*/ 1238425 w 1288544"/>
                <a:gd name="connsiteY26" fmla="*/ 57821 h 1077391"/>
                <a:gd name="connsiteX27" fmla="*/ 1158415 w 1288544"/>
                <a:gd name="connsiteY27" fmla="*/ 126401 h 1077391"/>
                <a:gd name="connsiteX28" fmla="*/ 1146985 w 1288544"/>
                <a:gd name="connsiteY28" fmla="*/ 160691 h 1077391"/>
                <a:gd name="connsiteX29" fmla="*/ 1101265 w 1288544"/>
                <a:gd name="connsiteY29" fmla="*/ 126401 h 1077391"/>
                <a:gd name="connsiteX30" fmla="*/ 1078405 w 1288544"/>
                <a:gd name="connsiteY30" fmla="*/ 57821 h 1077391"/>
                <a:gd name="connsiteX31" fmla="*/ 964105 w 1288544"/>
                <a:gd name="connsiteY31" fmla="*/ 671 h 1077391"/>
                <a:gd name="connsiteX0" fmla="*/ 964105 w 1288544"/>
                <a:gd name="connsiteY0" fmla="*/ 671 h 1077391"/>
                <a:gd name="connsiteX1" fmla="*/ 933625 w 1288544"/>
                <a:gd name="connsiteY1" fmla="*/ 97826 h 1077391"/>
                <a:gd name="connsiteX2" fmla="*/ 781225 w 1288544"/>
                <a:gd name="connsiteY2" fmla="*/ 183551 h 1077391"/>
                <a:gd name="connsiteX3" fmla="*/ 666925 w 1288544"/>
                <a:gd name="connsiteY3" fmla="*/ 366431 h 1077391"/>
                <a:gd name="connsiteX4" fmla="*/ 518335 w 1288544"/>
                <a:gd name="connsiteY4" fmla="*/ 515021 h 1077391"/>
                <a:gd name="connsiteX5" fmla="*/ 381175 w 1288544"/>
                <a:gd name="connsiteY5" fmla="*/ 549311 h 1077391"/>
                <a:gd name="connsiteX6" fmla="*/ 244015 w 1288544"/>
                <a:gd name="connsiteY6" fmla="*/ 377861 h 1077391"/>
                <a:gd name="connsiteX7" fmla="*/ 49705 w 1288544"/>
                <a:gd name="connsiteY7" fmla="*/ 389291 h 1077391"/>
                <a:gd name="connsiteX8" fmla="*/ 26845 w 1288544"/>
                <a:gd name="connsiteY8" fmla="*/ 515021 h 1077391"/>
                <a:gd name="connsiteX9" fmla="*/ 15415 w 1288544"/>
                <a:gd name="connsiteY9" fmla="*/ 755051 h 1077391"/>
                <a:gd name="connsiteX10" fmla="*/ 255445 w 1288544"/>
                <a:gd name="connsiteY10" fmla="*/ 909356 h 1077391"/>
                <a:gd name="connsiteX11" fmla="*/ 324025 w 1288544"/>
                <a:gd name="connsiteY11" fmla="*/ 956981 h 1077391"/>
                <a:gd name="connsiteX12" fmla="*/ 529765 w 1288544"/>
                <a:gd name="connsiteY12" fmla="*/ 960791 h 1077391"/>
                <a:gd name="connsiteX13" fmla="*/ 792655 w 1288544"/>
                <a:gd name="connsiteY13" fmla="*/ 960791 h 1077391"/>
                <a:gd name="connsiteX14" fmla="*/ 998395 w 1288544"/>
                <a:gd name="connsiteY14" fmla="*/ 1006511 h 1077391"/>
                <a:gd name="connsiteX15" fmla="*/ 964105 w 1288544"/>
                <a:gd name="connsiteY15" fmla="*/ 1040801 h 1077391"/>
                <a:gd name="connsiteX16" fmla="*/ 1066975 w 1288544"/>
                <a:gd name="connsiteY16" fmla="*/ 1075091 h 1077391"/>
                <a:gd name="connsiteX17" fmla="*/ 1101265 w 1288544"/>
                <a:gd name="connsiteY17" fmla="*/ 972221 h 1077391"/>
                <a:gd name="connsiteX18" fmla="*/ 1124125 w 1288544"/>
                <a:gd name="connsiteY18" fmla="*/ 789341 h 1077391"/>
                <a:gd name="connsiteX19" fmla="*/ 1146985 w 1288544"/>
                <a:gd name="connsiteY19" fmla="*/ 617891 h 1077391"/>
                <a:gd name="connsiteX20" fmla="*/ 1101265 w 1288544"/>
                <a:gd name="connsiteY20" fmla="*/ 480731 h 1077391"/>
                <a:gd name="connsiteX21" fmla="*/ 1112695 w 1288544"/>
                <a:gd name="connsiteY21" fmla="*/ 297851 h 1077391"/>
                <a:gd name="connsiteX22" fmla="*/ 1158415 w 1288544"/>
                <a:gd name="connsiteY22" fmla="*/ 252131 h 1077391"/>
                <a:gd name="connsiteX23" fmla="*/ 1261285 w 1288544"/>
                <a:gd name="connsiteY23" fmla="*/ 217841 h 1077391"/>
                <a:gd name="connsiteX24" fmla="*/ 1284145 w 1288544"/>
                <a:gd name="connsiteY24" fmla="*/ 160691 h 1077391"/>
                <a:gd name="connsiteX25" fmla="*/ 1284145 w 1288544"/>
                <a:gd name="connsiteY25" fmla="*/ 69251 h 1077391"/>
                <a:gd name="connsiteX26" fmla="*/ 1238425 w 1288544"/>
                <a:gd name="connsiteY26" fmla="*/ 57821 h 1077391"/>
                <a:gd name="connsiteX27" fmla="*/ 1158415 w 1288544"/>
                <a:gd name="connsiteY27" fmla="*/ 126401 h 1077391"/>
                <a:gd name="connsiteX28" fmla="*/ 1146985 w 1288544"/>
                <a:gd name="connsiteY28" fmla="*/ 160691 h 1077391"/>
                <a:gd name="connsiteX29" fmla="*/ 1101265 w 1288544"/>
                <a:gd name="connsiteY29" fmla="*/ 126401 h 1077391"/>
                <a:gd name="connsiteX30" fmla="*/ 1078405 w 1288544"/>
                <a:gd name="connsiteY30" fmla="*/ 57821 h 1077391"/>
                <a:gd name="connsiteX31" fmla="*/ 964105 w 1288544"/>
                <a:gd name="connsiteY31" fmla="*/ 671 h 1077391"/>
                <a:gd name="connsiteX0" fmla="*/ 964105 w 1288544"/>
                <a:gd name="connsiteY0" fmla="*/ 671 h 1077391"/>
                <a:gd name="connsiteX1" fmla="*/ 933625 w 1288544"/>
                <a:gd name="connsiteY1" fmla="*/ 97826 h 1077391"/>
                <a:gd name="connsiteX2" fmla="*/ 781225 w 1288544"/>
                <a:gd name="connsiteY2" fmla="*/ 183551 h 1077391"/>
                <a:gd name="connsiteX3" fmla="*/ 666925 w 1288544"/>
                <a:gd name="connsiteY3" fmla="*/ 366431 h 1077391"/>
                <a:gd name="connsiteX4" fmla="*/ 518335 w 1288544"/>
                <a:gd name="connsiteY4" fmla="*/ 515021 h 1077391"/>
                <a:gd name="connsiteX5" fmla="*/ 381175 w 1288544"/>
                <a:gd name="connsiteY5" fmla="*/ 549311 h 1077391"/>
                <a:gd name="connsiteX6" fmla="*/ 244015 w 1288544"/>
                <a:gd name="connsiteY6" fmla="*/ 377861 h 1077391"/>
                <a:gd name="connsiteX7" fmla="*/ 49705 w 1288544"/>
                <a:gd name="connsiteY7" fmla="*/ 389291 h 1077391"/>
                <a:gd name="connsiteX8" fmla="*/ 26845 w 1288544"/>
                <a:gd name="connsiteY8" fmla="*/ 515021 h 1077391"/>
                <a:gd name="connsiteX9" fmla="*/ 15415 w 1288544"/>
                <a:gd name="connsiteY9" fmla="*/ 755051 h 1077391"/>
                <a:gd name="connsiteX10" fmla="*/ 255445 w 1288544"/>
                <a:gd name="connsiteY10" fmla="*/ 909356 h 1077391"/>
                <a:gd name="connsiteX11" fmla="*/ 324025 w 1288544"/>
                <a:gd name="connsiteY11" fmla="*/ 956981 h 1077391"/>
                <a:gd name="connsiteX12" fmla="*/ 529765 w 1288544"/>
                <a:gd name="connsiteY12" fmla="*/ 960791 h 1077391"/>
                <a:gd name="connsiteX13" fmla="*/ 792655 w 1288544"/>
                <a:gd name="connsiteY13" fmla="*/ 960791 h 1077391"/>
                <a:gd name="connsiteX14" fmla="*/ 998395 w 1288544"/>
                <a:gd name="connsiteY14" fmla="*/ 1006511 h 1077391"/>
                <a:gd name="connsiteX15" fmla="*/ 964105 w 1288544"/>
                <a:gd name="connsiteY15" fmla="*/ 1040801 h 1077391"/>
                <a:gd name="connsiteX16" fmla="*/ 1066975 w 1288544"/>
                <a:gd name="connsiteY16" fmla="*/ 1075091 h 1077391"/>
                <a:gd name="connsiteX17" fmla="*/ 1101265 w 1288544"/>
                <a:gd name="connsiteY17" fmla="*/ 972221 h 1077391"/>
                <a:gd name="connsiteX18" fmla="*/ 1124125 w 1288544"/>
                <a:gd name="connsiteY18" fmla="*/ 789341 h 1077391"/>
                <a:gd name="connsiteX19" fmla="*/ 1146985 w 1288544"/>
                <a:gd name="connsiteY19" fmla="*/ 617891 h 1077391"/>
                <a:gd name="connsiteX20" fmla="*/ 1101265 w 1288544"/>
                <a:gd name="connsiteY20" fmla="*/ 480731 h 1077391"/>
                <a:gd name="connsiteX21" fmla="*/ 1150795 w 1288544"/>
                <a:gd name="connsiteY21" fmla="*/ 307376 h 1077391"/>
                <a:gd name="connsiteX22" fmla="*/ 1158415 w 1288544"/>
                <a:gd name="connsiteY22" fmla="*/ 252131 h 1077391"/>
                <a:gd name="connsiteX23" fmla="*/ 1261285 w 1288544"/>
                <a:gd name="connsiteY23" fmla="*/ 217841 h 1077391"/>
                <a:gd name="connsiteX24" fmla="*/ 1284145 w 1288544"/>
                <a:gd name="connsiteY24" fmla="*/ 160691 h 1077391"/>
                <a:gd name="connsiteX25" fmla="*/ 1284145 w 1288544"/>
                <a:gd name="connsiteY25" fmla="*/ 69251 h 1077391"/>
                <a:gd name="connsiteX26" fmla="*/ 1238425 w 1288544"/>
                <a:gd name="connsiteY26" fmla="*/ 57821 h 1077391"/>
                <a:gd name="connsiteX27" fmla="*/ 1158415 w 1288544"/>
                <a:gd name="connsiteY27" fmla="*/ 126401 h 1077391"/>
                <a:gd name="connsiteX28" fmla="*/ 1146985 w 1288544"/>
                <a:gd name="connsiteY28" fmla="*/ 160691 h 1077391"/>
                <a:gd name="connsiteX29" fmla="*/ 1101265 w 1288544"/>
                <a:gd name="connsiteY29" fmla="*/ 126401 h 1077391"/>
                <a:gd name="connsiteX30" fmla="*/ 1078405 w 1288544"/>
                <a:gd name="connsiteY30" fmla="*/ 57821 h 1077391"/>
                <a:gd name="connsiteX31" fmla="*/ 964105 w 1288544"/>
                <a:gd name="connsiteY31" fmla="*/ 671 h 1077391"/>
                <a:gd name="connsiteX0" fmla="*/ 964105 w 1288544"/>
                <a:gd name="connsiteY0" fmla="*/ 671 h 1077391"/>
                <a:gd name="connsiteX1" fmla="*/ 933625 w 1288544"/>
                <a:gd name="connsiteY1" fmla="*/ 97826 h 1077391"/>
                <a:gd name="connsiteX2" fmla="*/ 781225 w 1288544"/>
                <a:gd name="connsiteY2" fmla="*/ 183551 h 1077391"/>
                <a:gd name="connsiteX3" fmla="*/ 666925 w 1288544"/>
                <a:gd name="connsiteY3" fmla="*/ 366431 h 1077391"/>
                <a:gd name="connsiteX4" fmla="*/ 518335 w 1288544"/>
                <a:gd name="connsiteY4" fmla="*/ 515021 h 1077391"/>
                <a:gd name="connsiteX5" fmla="*/ 381175 w 1288544"/>
                <a:gd name="connsiteY5" fmla="*/ 549311 h 1077391"/>
                <a:gd name="connsiteX6" fmla="*/ 244015 w 1288544"/>
                <a:gd name="connsiteY6" fmla="*/ 377861 h 1077391"/>
                <a:gd name="connsiteX7" fmla="*/ 49705 w 1288544"/>
                <a:gd name="connsiteY7" fmla="*/ 389291 h 1077391"/>
                <a:gd name="connsiteX8" fmla="*/ 26845 w 1288544"/>
                <a:gd name="connsiteY8" fmla="*/ 515021 h 1077391"/>
                <a:gd name="connsiteX9" fmla="*/ 15415 w 1288544"/>
                <a:gd name="connsiteY9" fmla="*/ 755051 h 1077391"/>
                <a:gd name="connsiteX10" fmla="*/ 255445 w 1288544"/>
                <a:gd name="connsiteY10" fmla="*/ 909356 h 1077391"/>
                <a:gd name="connsiteX11" fmla="*/ 324025 w 1288544"/>
                <a:gd name="connsiteY11" fmla="*/ 956981 h 1077391"/>
                <a:gd name="connsiteX12" fmla="*/ 529765 w 1288544"/>
                <a:gd name="connsiteY12" fmla="*/ 960791 h 1077391"/>
                <a:gd name="connsiteX13" fmla="*/ 792655 w 1288544"/>
                <a:gd name="connsiteY13" fmla="*/ 960791 h 1077391"/>
                <a:gd name="connsiteX14" fmla="*/ 998395 w 1288544"/>
                <a:gd name="connsiteY14" fmla="*/ 1006511 h 1077391"/>
                <a:gd name="connsiteX15" fmla="*/ 964105 w 1288544"/>
                <a:gd name="connsiteY15" fmla="*/ 1040801 h 1077391"/>
                <a:gd name="connsiteX16" fmla="*/ 1066975 w 1288544"/>
                <a:gd name="connsiteY16" fmla="*/ 1075091 h 1077391"/>
                <a:gd name="connsiteX17" fmla="*/ 1101265 w 1288544"/>
                <a:gd name="connsiteY17" fmla="*/ 972221 h 1077391"/>
                <a:gd name="connsiteX18" fmla="*/ 1124125 w 1288544"/>
                <a:gd name="connsiteY18" fmla="*/ 789341 h 1077391"/>
                <a:gd name="connsiteX19" fmla="*/ 1146985 w 1288544"/>
                <a:gd name="connsiteY19" fmla="*/ 617891 h 1077391"/>
                <a:gd name="connsiteX20" fmla="*/ 1120315 w 1288544"/>
                <a:gd name="connsiteY20" fmla="*/ 480731 h 1077391"/>
                <a:gd name="connsiteX21" fmla="*/ 1150795 w 1288544"/>
                <a:gd name="connsiteY21" fmla="*/ 307376 h 1077391"/>
                <a:gd name="connsiteX22" fmla="*/ 1158415 w 1288544"/>
                <a:gd name="connsiteY22" fmla="*/ 252131 h 1077391"/>
                <a:gd name="connsiteX23" fmla="*/ 1261285 w 1288544"/>
                <a:gd name="connsiteY23" fmla="*/ 217841 h 1077391"/>
                <a:gd name="connsiteX24" fmla="*/ 1284145 w 1288544"/>
                <a:gd name="connsiteY24" fmla="*/ 160691 h 1077391"/>
                <a:gd name="connsiteX25" fmla="*/ 1284145 w 1288544"/>
                <a:gd name="connsiteY25" fmla="*/ 69251 h 1077391"/>
                <a:gd name="connsiteX26" fmla="*/ 1238425 w 1288544"/>
                <a:gd name="connsiteY26" fmla="*/ 57821 h 1077391"/>
                <a:gd name="connsiteX27" fmla="*/ 1158415 w 1288544"/>
                <a:gd name="connsiteY27" fmla="*/ 126401 h 1077391"/>
                <a:gd name="connsiteX28" fmla="*/ 1146985 w 1288544"/>
                <a:gd name="connsiteY28" fmla="*/ 160691 h 1077391"/>
                <a:gd name="connsiteX29" fmla="*/ 1101265 w 1288544"/>
                <a:gd name="connsiteY29" fmla="*/ 126401 h 1077391"/>
                <a:gd name="connsiteX30" fmla="*/ 1078405 w 1288544"/>
                <a:gd name="connsiteY30" fmla="*/ 57821 h 1077391"/>
                <a:gd name="connsiteX31" fmla="*/ 964105 w 1288544"/>
                <a:gd name="connsiteY31" fmla="*/ 671 h 107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88544" h="1077391">
                  <a:moveTo>
                    <a:pt x="964105" y="671"/>
                  </a:moveTo>
                  <a:cubicBezTo>
                    <a:pt x="939975" y="7339"/>
                    <a:pt x="964105" y="67346"/>
                    <a:pt x="933625" y="97826"/>
                  </a:cubicBezTo>
                  <a:cubicBezTo>
                    <a:pt x="903145" y="128306"/>
                    <a:pt x="825675" y="138784"/>
                    <a:pt x="781225" y="183551"/>
                  </a:cubicBezTo>
                  <a:cubicBezTo>
                    <a:pt x="736775" y="228318"/>
                    <a:pt x="710740" y="311186"/>
                    <a:pt x="666925" y="366431"/>
                  </a:cubicBezTo>
                  <a:cubicBezTo>
                    <a:pt x="623110" y="421676"/>
                    <a:pt x="565960" y="484541"/>
                    <a:pt x="518335" y="515021"/>
                  </a:cubicBezTo>
                  <a:cubicBezTo>
                    <a:pt x="470710" y="545501"/>
                    <a:pt x="426895" y="572171"/>
                    <a:pt x="381175" y="549311"/>
                  </a:cubicBezTo>
                  <a:cubicBezTo>
                    <a:pt x="335455" y="526451"/>
                    <a:pt x="299260" y="404531"/>
                    <a:pt x="244015" y="377861"/>
                  </a:cubicBezTo>
                  <a:cubicBezTo>
                    <a:pt x="188770" y="351191"/>
                    <a:pt x="85900" y="366431"/>
                    <a:pt x="49705" y="389291"/>
                  </a:cubicBezTo>
                  <a:cubicBezTo>
                    <a:pt x="13510" y="412151"/>
                    <a:pt x="32560" y="454061"/>
                    <a:pt x="26845" y="515021"/>
                  </a:cubicBezTo>
                  <a:cubicBezTo>
                    <a:pt x="21130" y="575981"/>
                    <a:pt x="-22685" y="689329"/>
                    <a:pt x="15415" y="755051"/>
                  </a:cubicBezTo>
                  <a:cubicBezTo>
                    <a:pt x="53515" y="820774"/>
                    <a:pt x="204010" y="875701"/>
                    <a:pt x="255445" y="909356"/>
                  </a:cubicBezTo>
                  <a:cubicBezTo>
                    <a:pt x="306880" y="943011"/>
                    <a:pt x="278305" y="948409"/>
                    <a:pt x="324025" y="956981"/>
                  </a:cubicBezTo>
                  <a:cubicBezTo>
                    <a:pt x="369745" y="965553"/>
                    <a:pt x="451660" y="960156"/>
                    <a:pt x="529765" y="960791"/>
                  </a:cubicBezTo>
                  <a:cubicBezTo>
                    <a:pt x="607870" y="961426"/>
                    <a:pt x="714550" y="953171"/>
                    <a:pt x="792655" y="960791"/>
                  </a:cubicBezTo>
                  <a:cubicBezTo>
                    <a:pt x="870760" y="968411"/>
                    <a:pt x="969820" y="993176"/>
                    <a:pt x="998395" y="1006511"/>
                  </a:cubicBezTo>
                  <a:cubicBezTo>
                    <a:pt x="1026970" y="1019846"/>
                    <a:pt x="952675" y="1029371"/>
                    <a:pt x="964105" y="1040801"/>
                  </a:cubicBezTo>
                  <a:cubicBezTo>
                    <a:pt x="975535" y="1052231"/>
                    <a:pt x="1044115" y="1086521"/>
                    <a:pt x="1066975" y="1075091"/>
                  </a:cubicBezTo>
                  <a:cubicBezTo>
                    <a:pt x="1089835" y="1063661"/>
                    <a:pt x="1091740" y="1019846"/>
                    <a:pt x="1101265" y="972221"/>
                  </a:cubicBezTo>
                  <a:cubicBezTo>
                    <a:pt x="1110790" y="924596"/>
                    <a:pt x="1116505" y="848396"/>
                    <a:pt x="1124125" y="789341"/>
                  </a:cubicBezTo>
                  <a:cubicBezTo>
                    <a:pt x="1131745" y="730286"/>
                    <a:pt x="1147620" y="669326"/>
                    <a:pt x="1146985" y="617891"/>
                  </a:cubicBezTo>
                  <a:cubicBezTo>
                    <a:pt x="1146350" y="566456"/>
                    <a:pt x="1119680" y="532483"/>
                    <a:pt x="1120315" y="480731"/>
                  </a:cubicBezTo>
                  <a:cubicBezTo>
                    <a:pt x="1120950" y="428979"/>
                    <a:pt x="1144445" y="345476"/>
                    <a:pt x="1150795" y="307376"/>
                  </a:cubicBezTo>
                  <a:cubicBezTo>
                    <a:pt x="1157145" y="269276"/>
                    <a:pt x="1140000" y="267054"/>
                    <a:pt x="1158415" y="252131"/>
                  </a:cubicBezTo>
                  <a:cubicBezTo>
                    <a:pt x="1176830" y="237209"/>
                    <a:pt x="1240330" y="233081"/>
                    <a:pt x="1261285" y="217841"/>
                  </a:cubicBezTo>
                  <a:cubicBezTo>
                    <a:pt x="1282240" y="202601"/>
                    <a:pt x="1280335" y="185456"/>
                    <a:pt x="1284145" y="160691"/>
                  </a:cubicBezTo>
                  <a:cubicBezTo>
                    <a:pt x="1287955" y="135926"/>
                    <a:pt x="1291765" y="86396"/>
                    <a:pt x="1284145" y="69251"/>
                  </a:cubicBezTo>
                  <a:cubicBezTo>
                    <a:pt x="1276525" y="52106"/>
                    <a:pt x="1259380" y="48296"/>
                    <a:pt x="1238425" y="57821"/>
                  </a:cubicBezTo>
                  <a:cubicBezTo>
                    <a:pt x="1217470" y="67346"/>
                    <a:pt x="1173655" y="109256"/>
                    <a:pt x="1158415" y="126401"/>
                  </a:cubicBezTo>
                  <a:cubicBezTo>
                    <a:pt x="1143175" y="143546"/>
                    <a:pt x="1156510" y="160691"/>
                    <a:pt x="1146985" y="160691"/>
                  </a:cubicBezTo>
                  <a:cubicBezTo>
                    <a:pt x="1137460" y="160691"/>
                    <a:pt x="1112695" y="143546"/>
                    <a:pt x="1101265" y="126401"/>
                  </a:cubicBezTo>
                  <a:cubicBezTo>
                    <a:pt x="1089835" y="109256"/>
                    <a:pt x="1101265" y="76871"/>
                    <a:pt x="1078405" y="57821"/>
                  </a:cubicBezTo>
                  <a:cubicBezTo>
                    <a:pt x="1055545" y="38771"/>
                    <a:pt x="988235" y="-5996"/>
                    <a:pt x="964105" y="671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5598795" y="2933700"/>
              <a:ext cx="735330" cy="1489710"/>
            </a:xfrm>
            <a:custGeom>
              <a:avLst/>
              <a:gdLst>
                <a:gd name="connsiteX0" fmla="*/ 413385 w 735330"/>
                <a:gd name="connsiteY0" fmla="*/ 3810 h 1489710"/>
                <a:gd name="connsiteX1" fmla="*/ 390525 w 735330"/>
                <a:gd name="connsiteY1" fmla="*/ 49530 h 1489710"/>
                <a:gd name="connsiteX2" fmla="*/ 276225 w 735330"/>
                <a:gd name="connsiteY2" fmla="*/ 83820 h 1489710"/>
                <a:gd name="connsiteX3" fmla="*/ 230505 w 735330"/>
                <a:gd name="connsiteY3" fmla="*/ 312420 h 1489710"/>
                <a:gd name="connsiteX4" fmla="*/ 253365 w 735330"/>
                <a:gd name="connsiteY4" fmla="*/ 449580 h 1489710"/>
                <a:gd name="connsiteX5" fmla="*/ 230505 w 735330"/>
                <a:gd name="connsiteY5" fmla="*/ 678180 h 1489710"/>
                <a:gd name="connsiteX6" fmla="*/ 173355 w 735330"/>
                <a:gd name="connsiteY6" fmla="*/ 895350 h 1489710"/>
                <a:gd name="connsiteX7" fmla="*/ 70485 w 735330"/>
                <a:gd name="connsiteY7" fmla="*/ 895350 h 1489710"/>
                <a:gd name="connsiteX8" fmla="*/ 1905 w 735330"/>
                <a:gd name="connsiteY8" fmla="*/ 986790 h 1489710"/>
                <a:gd name="connsiteX9" fmla="*/ 59055 w 735330"/>
                <a:gd name="connsiteY9" fmla="*/ 1066800 h 1489710"/>
                <a:gd name="connsiteX10" fmla="*/ 184785 w 735330"/>
                <a:gd name="connsiteY10" fmla="*/ 1135380 h 1489710"/>
                <a:gd name="connsiteX11" fmla="*/ 230505 w 735330"/>
                <a:gd name="connsiteY11" fmla="*/ 1203960 h 1489710"/>
                <a:gd name="connsiteX12" fmla="*/ 207645 w 735330"/>
                <a:gd name="connsiteY12" fmla="*/ 1238250 h 1489710"/>
                <a:gd name="connsiteX13" fmla="*/ 287655 w 735330"/>
                <a:gd name="connsiteY13" fmla="*/ 1272540 h 1489710"/>
                <a:gd name="connsiteX14" fmla="*/ 390525 w 735330"/>
                <a:gd name="connsiteY14" fmla="*/ 1341120 h 1489710"/>
                <a:gd name="connsiteX15" fmla="*/ 459105 w 735330"/>
                <a:gd name="connsiteY15" fmla="*/ 1352550 h 1489710"/>
                <a:gd name="connsiteX16" fmla="*/ 470535 w 735330"/>
                <a:gd name="connsiteY16" fmla="*/ 1386840 h 1489710"/>
                <a:gd name="connsiteX17" fmla="*/ 481965 w 735330"/>
                <a:gd name="connsiteY17" fmla="*/ 1443990 h 1489710"/>
                <a:gd name="connsiteX18" fmla="*/ 550545 w 735330"/>
                <a:gd name="connsiteY18" fmla="*/ 1489710 h 1489710"/>
                <a:gd name="connsiteX19" fmla="*/ 607695 w 735330"/>
                <a:gd name="connsiteY19" fmla="*/ 1443990 h 1489710"/>
                <a:gd name="connsiteX20" fmla="*/ 653415 w 735330"/>
                <a:gd name="connsiteY20" fmla="*/ 1409700 h 1489710"/>
                <a:gd name="connsiteX21" fmla="*/ 573405 w 735330"/>
                <a:gd name="connsiteY21" fmla="*/ 1283970 h 1489710"/>
                <a:gd name="connsiteX22" fmla="*/ 664845 w 735330"/>
                <a:gd name="connsiteY22" fmla="*/ 1283970 h 1489710"/>
                <a:gd name="connsiteX23" fmla="*/ 664845 w 735330"/>
                <a:gd name="connsiteY23" fmla="*/ 1181100 h 1489710"/>
                <a:gd name="connsiteX24" fmla="*/ 710565 w 735330"/>
                <a:gd name="connsiteY24" fmla="*/ 1043940 h 1489710"/>
                <a:gd name="connsiteX25" fmla="*/ 687705 w 735330"/>
                <a:gd name="connsiteY25" fmla="*/ 826770 h 1489710"/>
                <a:gd name="connsiteX26" fmla="*/ 607695 w 735330"/>
                <a:gd name="connsiteY26" fmla="*/ 712470 h 1489710"/>
                <a:gd name="connsiteX27" fmla="*/ 664845 w 735330"/>
                <a:gd name="connsiteY27" fmla="*/ 632460 h 1489710"/>
                <a:gd name="connsiteX28" fmla="*/ 699135 w 735330"/>
                <a:gd name="connsiteY28" fmla="*/ 529590 h 1489710"/>
                <a:gd name="connsiteX29" fmla="*/ 710565 w 735330"/>
                <a:gd name="connsiteY29" fmla="*/ 506730 h 1489710"/>
                <a:gd name="connsiteX30" fmla="*/ 550545 w 735330"/>
                <a:gd name="connsiteY30" fmla="*/ 438150 h 1489710"/>
                <a:gd name="connsiteX31" fmla="*/ 607695 w 735330"/>
                <a:gd name="connsiteY31" fmla="*/ 220980 h 1489710"/>
                <a:gd name="connsiteX32" fmla="*/ 607695 w 735330"/>
                <a:gd name="connsiteY32" fmla="*/ 129540 h 1489710"/>
                <a:gd name="connsiteX33" fmla="*/ 481965 w 735330"/>
                <a:gd name="connsiteY33" fmla="*/ 72390 h 1489710"/>
                <a:gd name="connsiteX34" fmla="*/ 413385 w 735330"/>
                <a:gd name="connsiteY34" fmla="*/ 3810 h 148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35330" h="1489710">
                  <a:moveTo>
                    <a:pt x="413385" y="3810"/>
                  </a:moveTo>
                  <a:cubicBezTo>
                    <a:pt x="398145" y="0"/>
                    <a:pt x="413385" y="36195"/>
                    <a:pt x="390525" y="49530"/>
                  </a:cubicBezTo>
                  <a:cubicBezTo>
                    <a:pt x="367665" y="62865"/>
                    <a:pt x="302895" y="40005"/>
                    <a:pt x="276225" y="83820"/>
                  </a:cubicBezTo>
                  <a:cubicBezTo>
                    <a:pt x="249555" y="127635"/>
                    <a:pt x="234315" y="251460"/>
                    <a:pt x="230505" y="312420"/>
                  </a:cubicBezTo>
                  <a:cubicBezTo>
                    <a:pt x="226695" y="373380"/>
                    <a:pt x="253365" y="388620"/>
                    <a:pt x="253365" y="449580"/>
                  </a:cubicBezTo>
                  <a:cubicBezTo>
                    <a:pt x="253365" y="510540"/>
                    <a:pt x="243840" y="603885"/>
                    <a:pt x="230505" y="678180"/>
                  </a:cubicBezTo>
                  <a:cubicBezTo>
                    <a:pt x="217170" y="752475"/>
                    <a:pt x="200025" y="859155"/>
                    <a:pt x="173355" y="895350"/>
                  </a:cubicBezTo>
                  <a:cubicBezTo>
                    <a:pt x="146685" y="931545"/>
                    <a:pt x="99060" y="880110"/>
                    <a:pt x="70485" y="895350"/>
                  </a:cubicBezTo>
                  <a:cubicBezTo>
                    <a:pt x="41910" y="910590"/>
                    <a:pt x="3810" y="958215"/>
                    <a:pt x="1905" y="986790"/>
                  </a:cubicBezTo>
                  <a:cubicBezTo>
                    <a:pt x="0" y="1015365"/>
                    <a:pt x="28575" y="1042035"/>
                    <a:pt x="59055" y="1066800"/>
                  </a:cubicBezTo>
                  <a:cubicBezTo>
                    <a:pt x="89535" y="1091565"/>
                    <a:pt x="156210" y="1112520"/>
                    <a:pt x="184785" y="1135380"/>
                  </a:cubicBezTo>
                  <a:cubicBezTo>
                    <a:pt x="213360" y="1158240"/>
                    <a:pt x="226695" y="1186815"/>
                    <a:pt x="230505" y="1203960"/>
                  </a:cubicBezTo>
                  <a:cubicBezTo>
                    <a:pt x="234315" y="1221105"/>
                    <a:pt x="198120" y="1226820"/>
                    <a:pt x="207645" y="1238250"/>
                  </a:cubicBezTo>
                  <a:cubicBezTo>
                    <a:pt x="217170" y="1249680"/>
                    <a:pt x="257175" y="1255395"/>
                    <a:pt x="287655" y="1272540"/>
                  </a:cubicBezTo>
                  <a:cubicBezTo>
                    <a:pt x="318135" y="1289685"/>
                    <a:pt x="361950" y="1327785"/>
                    <a:pt x="390525" y="1341120"/>
                  </a:cubicBezTo>
                  <a:cubicBezTo>
                    <a:pt x="419100" y="1354455"/>
                    <a:pt x="445770" y="1344930"/>
                    <a:pt x="459105" y="1352550"/>
                  </a:cubicBezTo>
                  <a:cubicBezTo>
                    <a:pt x="472440" y="1360170"/>
                    <a:pt x="466725" y="1371600"/>
                    <a:pt x="470535" y="1386840"/>
                  </a:cubicBezTo>
                  <a:cubicBezTo>
                    <a:pt x="474345" y="1402080"/>
                    <a:pt x="468630" y="1426845"/>
                    <a:pt x="481965" y="1443990"/>
                  </a:cubicBezTo>
                  <a:cubicBezTo>
                    <a:pt x="495300" y="1461135"/>
                    <a:pt x="529590" y="1489710"/>
                    <a:pt x="550545" y="1489710"/>
                  </a:cubicBezTo>
                  <a:cubicBezTo>
                    <a:pt x="571500" y="1489710"/>
                    <a:pt x="590550" y="1457325"/>
                    <a:pt x="607695" y="1443990"/>
                  </a:cubicBezTo>
                  <a:cubicBezTo>
                    <a:pt x="624840" y="1430655"/>
                    <a:pt x="659130" y="1436370"/>
                    <a:pt x="653415" y="1409700"/>
                  </a:cubicBezTo>
                  <a:cubicBezTo>
                    <a:pt x="647700" y="1383030"/>
                    <a:pt x="571500" y="1304925"/>
                    <a:pt x="573405" y="1283970"/>
                  </a:cubicBezTo>
                  <a:cubicBezTo>
                    <a:pt x="575310" y="1263015"/>
                    <a:pt x="649605" y="1301115"/>
                    <a:pt x="664845" y="1283970"/>
                  </a:cubicBezTo>
                  <a:cubicBezTo>
                    <a:pt x="680085" y="1266825"/>
                    <a:pt x="657225" y="1221105"/>
                    <a:pt x="664845" y="1181100"/>
                  </a:cubicBezTo>
                  <a:cubicBezTo>
                    <a:pt x="672465" y="1141095"/>
                    <a:pt x="706755" y="1102995"/>
                    <a:pt x="710565" y="1043940"/>
                  </a:cubicBezTo>
                  <a:cubicBezTo>
                    <a:pt x="714375" y="984885"/>
                    <a:pt x="704850" y="882015"/>
                    <a:pt x="687705" y="826770"/>
                  </a:cubicBezTo>
                  <a:cubicBezTo>
                    <a:pt x="670560" y="771525"/>
                    <a:pt x="611505" y="744855"/>
                    <a:pt x="607695" y="712470"/>
                  </a:cubicBezTo>
                  <a:cubicBezTo>
                    <a:pt x="603885" y="680085"/>
                    <a:pt x="649605" y="662940"/>
                    <a:pt x="664845" y="632460"/>
                  </a:cubicBezTo>
                  <a:cubicBezTo>
                    <a:pt x="680085" y="601980"/>
                    <a:pt x="691515" y="550545"/>
                    <a:pt x="699135" y="529590"/>
                  </a:cubicBezTo>
                  <a:cubicBezTo>
                    <a:pt x="706755" y="508635"/>
                    <a:pt x="735330" y="521970"/>
                    <a:pt x="710565" y="506730"/>
                  </a:cubicBezTo>
                  <a:cubicBezTo>
                    <a:pt x="685800" y="491490"/>
                    <a:pt x="567690" y="485775"/>
                    <a:pt x="550545" y="438150"/>
                  </a:cubicBezTo>
                  <a:cubicBezTo>
                    <a:pt x="533400" y="390525"/>
                    <a:pt x="598170" y="272415"/>
                    <a:pt x="607695" y="220980"/>
                  </a:cubicBezTo>
                  <a:cubicBezTo>
                    <a:pt x="617220" y="169545"/>
                    <a:pt x="628650" y="154305"/>
                    <a:pt x="607695" y="129540"/>
                  </a:cubicBezTo>
                  <a:cubicBezTo>
                    <a:pt x="586740" y="104775"/>
                    <a:pt x="516255" y="91440"/>
                    <a:pt x="481965" y="72390"/>
                  </a:cubicBezTo>
                  <a:cubicBezTo>
                    <a:pt x="447675" y="53340"/>
                    <a:pt x="428625" y="7620"/>
                    <a:pt x="413385" y="3810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3276600"/>
              <a:ext cx="12192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MADURAI WEST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24400" y="4343400"/>
              <a:ext cx="1905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THIRUPPARANKUNDRAM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981700" y="2484120"/>
              <a:ext cx="1600200" cy="1802130"/>
            </a:xfrm>
            <a:custGeom>
              <a:avLst/>
              <a:gdLst>
                <a:gd name="connsiteX0" fmla="*/ 270510 w 1600200"/>
                <a:gd name="connsiteY0" fmla="*/ 156210 h 1802130"/>
                <a:gd name="connsiteX1" fmla="*/ 213360 w 1600200"/>
                <a:gd name="connsiteY1" fmla="*/ 201930 h 1802130"/>
                <a:gd name="connsiteX2" fmla="*/ 213360 w 1600200"/>
                <a:gd name="connsiteY2" fmla="*/ 304800 h 1802130"/>
                <a:gd name="connsiteX3" fmla="*/ 87630 w 1600200"/>
                <a:gd name="connsiteY3" fmla="*/ 339090 h 1802130"/>
                <a:gd name="connsiteX4" fmla="*/ 30480 w 1600200"/>
                <a:gd name="connsiteY4" fmla="*/ 361950 h 1802130"/>
                <a:gd name="connsiteX5" fmla="*/ 19050 w 1600200"/>
                <a:gd name="connsiteY5" fmla="*/ 476250 h 1802130"/>
                <a:gd name="connsiteX6" fmla="*/ 144780 w 1600200"/>
                <a:gd name="connsiteY6" fmla="*/ 544830 h 1802130"/>
                <a:gd name="connsiteX7" fmla="*/ 224790 w 1600200"/>
                <a:gd name="connsiteY7" fmla="*/ 590550 h 1802130"/>
                <a:gd name="connsiteX8" fmla="*/ 179070 w 1600200"/>
                <a:gd name="connsiteY8" fmla="*/ 807720 h 1802130"/>
                <a:gd name="connsiteX9" fmla="*/ 190500 w 1600200"/>
                <a:gd name="connsiteY9" fmla="*/ 933450 h 1802130"/>
                <a:gd name="connsiteX10" fmla="*/ 304800 w 1600200"/>
                <a:gd name="connsiteY10" fmla="*/ 956310 h 1802130"/>
                <a:gd name="connsiteX11" fmla="*/ 259080 w 1600200"/>
                <a:gd name="connsiteY11" fmla="*/ 1104900 h 1802130"/>
                <a:gd name="connsiteX12" fmla="*/ 213360 w 1600200"/>
                <a:gd name="connsiteY12" fmla="*/ 1184910 h 1802130"/>
                <a:gd name="connsiteX13" fmla="*/ 304800 w 1600200"/>
                <a:gd name="connsiteY13" fmla="*/ 1356360 h 1802130"/>
                <a:gd name="connsiteX14" fmla="*/ 316230 w 1600200"/>
                <a:gd name="connsiteY14" fmla="*/ 1584960 h 1802130"/>
                <a:gd name="connsiteX15" fmla="*/ 281940 w 1600200"/>
                <a:gd name="connsiteY15" fmla="*/ 1733550 h 1802130"/>
                <a:gd name="connsiteX16" fmla="*/ 384810 w 1600200"/>
                <a:gd name="connsiteY16" fmla="*/ 1744980 h 1802130"/>
                <a:gd name="connsiteX17" fmla="*/ 464820 w 1600200"/>
                <a:gd name="connsiteY17" fmla="*/ 1802130 h 1802130"/>
                <a:gd name="connsiteX18" fmla="*/ 544830 w 1600200"/>
                <a:gd name="connsiteY18" fmla="*/ 1744980 h 1802130"/>
                <a:gd name="connsiteX19" fmla="*/ 556260 w 1600200"/>
                <a:gd name="connsiteY19" fmla="*/ 1630680 h 1802130"/>
                <a:gd name="connsiteX20" fmla="*/ 567690 w 1600200"/>
                <a:gd name="connsiteY20" fmla="*/ 1482090 h 1802130"/>
                <a:gd name="connsiteX21" fmla="*/ 647700 w 1600200"/>
                <a:gd name="connsiteY21" fmla="*/ 1344930 h 1802130"/>
                <a:gd name="connsiteX22" fmla="*/ 773430 w 1600200"/>
                <a:gd name="connsiteY22" fmla="*/ 1299210 h 1802130"/>
                <a:gd name="connsiteX23" fmla="*/ 899160 w 1600200"/>
                <a:gd name="connsiteY23" fmla="*/ 1299210 h 1802130"/>
                <a:gd name="connsiteX24" fmla="*/ 933450 w 1600200"/>
                <a:gd name="connsiteY24" fmla="*/ 1287780 h 1802130"/>
                <a:gd name="connsiteX25" fmla="*/ 944880 w 1600200"/>
                <a:gd name="connsiteY25" fmla="*/ 1196340 h 1802130"/>
                <a:gd name="connsiteX26" fmla="*/ 967740 w 1600200"/>
                <a:gd name="connsiteY26" fmla="*/ 1127760 h 1802130"/>
                <a:gd name="connsiteX27" fmla="*/ 1047750 w 1600200"/>
                <a:gd name="connsiteY27" fmla="*/ 1162050 h 1802130"/>
                <a:gd name="connsiteX28" fmla="*/ 1139190 w 1600200"/>
                <a:gd name="connsiteY28" fmla="*/ 1196340 h 1802130"/>
                <a:gd name="connsiteX29" fmla="*/ 1299210 w 1600200"/>
                <a:gd name="connsiteY29" fmla="*/ 1139190 h 1802130"/>
                <a:gd name="connsiteX30" fmla="*/ 1436370 w 1600200"/>
                <a:gd name="connsiteY30" fmla="*/ 1116330 h 1802130"/>
                <a:gd name="connsiteX31" fmla="*/ 1493520 w 1600200"/>
                <a:gd name="connsiteY31" fmla="*/ 1070610 h 1802130"/>
                <a:gd name="connsiteX32" fmla="*/ 1493520 w 1600200"/>
                <a:gd name="connsiteY32" fmla="*/ 1024890 h 1802130"/>
                <a:gd name="connsiteX33" fmla="*/ 1470660 w 1600200"/>
                <a:gd name="connsiteY33" fmla="*/ 967740 h 1802130"/>
                <a:gd name="connsiteX34" fmla="*/ 1447800 w 1600200"/>
                <a:gd name="connsiteY34" fmla="*/ 944880 h 1802130"/>
                <a:gd name="connsiteX35" fmla="*/ 1482090 w 1600200"/>
                <a:gd name="connsiteY35" fmla="*/ 922020 h 1802130"/>
                <a:gd name="connsiteX36" fmla="*/ 1493520 w 1600200"/>
                <a:gd name="connsiteY36" fmla="*/ 819150 h 1802130"/>
                <a:gd name="connsiteX37" fmla="*/ 1493520 w 1600200"/>
                <a:gd name="connsiteY37" fmla="*/ 750570 h 1802130"/>
                <a:gd name="connsiteX38" fmla="*/ 1459230 w 1600200"/>
                <a:gd name="connsiteY38" fmla="*/ 693420 h 1802130"/>
                <a:gd name="connsiteX39" fmla="*/ 1390650 w 1600200"/>
                <a:gd name="connsiteY39" fmla="*/ 636270 h 1802130"/>
                <a:gd name="connsiteX40" fmla="*/ 1322070 w 1600200"/>
                <a:gd name="connsiteY40" fmla="*/ 590550 h 1802130"/>
                <a:gd name="connsiteX41" fmla="*/ 1322070 w 1600200"/>
                <a:gd name="connsiteY41" fmla="*/ 510540 h 1802130"/>
                <a:gd name="connsiteX42" fmla="*/ 1402080 w 1600200"/>
                <a:gd name="connsiteY42" fmla="*/ 476250 h 1802130"/>
                <a:gd name="connsiteX43" fmla="*/ 1482090 w 1600200"/>
                <a:gd name="connsiteY43" fmla="*/ 464820 h 1802130"/>
                <a:gd name="connsiteX44" fmla="*/ 1504950 w 1600200"/>
                <a:gd name="connsiteY44" fmla="*/ 396240 h 1802130"/>
                <a:gd name="connsiteX45" fmla="*/ 1504950 w 1600200"/>
                <a:gd name="connsiteY45" fmla="*/ 350520 h 1802130"/>
                <a:gd name="connsiteX46" fmla="*/ 1527810 w 1600200"/>
                <a:gd name="connsiteY46" fmla="*/ 281940 h 1802130"/>
                <a:gd name="connsiteX47" fmla="*/ 1516380 w 1600200"/>
                <a:gd name="connsiteY47" fmla="*/ 224790 h 1802130"/>
                <a:gd name="connsiteX48" fmla="*/ 1539240 w 1600200"/>
                <a:gd name="connsiteY48" fmla="*/ 201930 h 1802130"/>
                <a:gd name="connsiteX49" fmla="*/ 1550670 w 1600200"/>
                <a:gd name="connsiteY49" fmla="*/ 167640 h 1802130"/>
                <a:gd name="connsiteX50" fmla="*/ 1596390 w 1600200"/>
                <a:gd name="connsiteY50" fmla="*/ 133350 h 1802130"/>
                <a:gd name="connsiteX51" fmla="*/ 1527810 w 1600200"/>
                <a:gd name="connsiteY51" fmla="*/ 64770 h 1802130"/>
                <a:gd name="connsiteX52" fmla="*/ 1493520 w 1600200"/>
                <a:gd name="connsiteY52" fmla="*/ 64770 h 1802130"/>
                <a:gd name="connsiteX53" fmla="*/ 1470660 w 1600200"/>
                <a:gd name="connsiteY53" fmla="*/ 76200 h 1802130"/>
                <a:gd name="connsiteX54" fmla="*/ 1413510 w 1600200"/>
                <a:gd name="connsiteY54" fmla="*/ 64770 h 1802130"/>
                <a:gd name="connsiteX55" fmla="*/ 1367790 w 1600200"/>
                <a:gd name="connsiteY55" fmla="*/ 19050 h 1802130"/>
                <a:gd name="connsiteX56" fmla="*/ 1333500 w 1600200"/>
                <a:gd name="connsiteY56" fmla="*/ 7620 h 1802130"/>
                <a:gd name="connsiteX57" fmla="*/ 1299210 w 1600200"/>
                <a:gd name="connsiteY57" fmla="*/ 64770 h 1802130"/>
                <a:gd name="connsiteX58" fmla="*/ 1299210 w 1600200"/>
                <a:gd name="connsiteY58" fmla="*/ 121920 h 1802130"/>
                <a:gd name="connsiteX59" fmla="*/ 1242060 w 1600200"/>
                <a:gd name="connsiteY59" fmla="*/ 270510 h 1802130"/>
                <a:gd name="connsiteX60" fmla="*/ 1207770 w 1600200"/>
                <a:gd name="connsiteY60" fmla="*/ 373380 h 1802130"/>
                <a:gd name="connsiteX61" fmla="*/ 1150620 w 1600200"/>
                <a:gd name="connsiteY61" fmla="*/ 476250 h 1802130"/>
                <a:gd name="connsiteX62" fmla="*/ 990600 w 1600200"/>
                <a:gd name="connsiteY62" fmla="*/ 544830 h 1802130"/>
                <a:gd name="connsiteX63" fmla="*/ 842010 w 1600200"/>
                <a:gd name="connsiteY63" fmla="*/ 567690 h 1802130"/>
                <a:gd name="connsiteX64" fmla="*/ 716280 w 1600200"/>
                <a:gd name="connsiteY64" fmla="*/ 590550 h 1802130"/>
                <a:gd name="connsiteX65" fmla="*/ 613410 w 1600200"/>
                <a:gd name="connsiteY65" fmla="*/ 556260 h 1802130"/>
                <a:gd name="connsiteX66" fmla="*/ 556260 w 1600200"/>
                <a:gd name="connsiteY66" fmla="*/ 510540 h 1802130"/>
                <a:gd name="connsiteX67" fmla="*/ 533400 w 1600200"/>
                <a:gd name="connsiteY67" fmla="*/ 430530 h 1802130"/>
                <a:gd name="connsiteX68" fmla="*/ 510540 w 1600200"/>
                <a:gd name="connsiteY68" fmla="*/ 396240 h 1802130"/>
                <a:gd name="connsiteX69" fmla="*/ 510540 w 1600200"/>
                <a:gd name="connsiteY69" fmla="*/ 339090 h 1802130"/>
                <a:gd name="connsiteX70" fmla="*/ 510540 w 1600200"/>
                <a:gd name="connsiteY70" fmla="*/ 327660 h 1802130"/>
                <a:gd name="connsiteX71" fmla="*/ 544830 w 1600200"/>
                <a:gd name="connsiteY71" fmla="*/ 281940 h 1802130"/>
                <a:gd name="connsiteX72" fmla="*/ 533400 w 1600200"/>
                <a:gd name="connsiteY72" fmla="*/ 270510 h 1802130"/>
                <a:gd name="connsiteX73" fmla="*/ 304800 w 1600200"/>
                <a:gd name="connsiteY73" fmla="*/ 201930 h 1802130"/>
                <a:gd name="connsiteX74" fmla="*/ 270510 w 1600200"/>
                <a:gd name="connsiteY74" fmla="*/ 156210 h 180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00200" h="1802130">
                  <a:moveTo>
                    <a:pt x="270510" y="156210"/>
                  </a:moveTo>
                  <a:cubicBezTo>
                    <a:pt x="255270" y="156210"/>
                    <a:pt x="222885" y="177165"/>
                    <a:pt x="213360" y="201930"/>
                  </a:cubicBezTo>
                  <a:cubicBezTo>
                    <a:pt x="203835" y="226695"/>
                    <a:pt x="234315" y="281940"/>
                    <a:pt x="213360" y="304800"/>
                  </a:cubicBezTo>
                  <a:cubicBezTo>
                    <a:pt x="192405" y="327660"/>
                    <a:pt x="118110" y="329565"/>
                    <a:pt x="87630" y="339090"/>
                  </a:cubicBezTo>
                  <a:cubicBezTo>
                    <a:pt x="57150" y="348615"/>
                    <a:pt x="41910" y="339090"/>
                    <a:pt x="30480" y="361950"/>
                  </a:cubicBezTo>
                  <a:cubicBezTo>
                    <a:pt x="19050" y="384810"/>
                    <a:pt x="0" y="445770"/>
                    <a:pt x="19050" y="476250"/>
                  </a:cubicBezTo>
                  <a:cubicBezTo>
                    <a:pt x="38100" y="506730"/>
                    <a:pt x="110490" y="525780"/>
                    <a:pt x="144780" y="544830"/>
                  </a:cubicBezTo>
                  <a:cubicBezTo>
                    <a:pt x="179070" y="563880"/>
                    <a:pt x="219075" y="546735"/>
                    <a:pt x="224790" y="590550"/>
                  </a:cubicBezTo>
                  <a:cubicBezTo>
                    <a:pt x="230505" y="634365"/>
                    <a:pt x="184785" y="750570"/>
                    <a:pt x="179070" y="807720"/>
                  </a:cubicBezTo>
                  <a:cubicBezTo>
                    <a:pt x="173355" y="864870"/>
                    <a:pt x="169545" y="908685"/>
                    <a:pt x="190500" y="933450"/>
                  </a:cubicBezTo>
                  <a:cubicBezTo>
                    <a:pt x="211455" y="958215"/>
                    <a:pt x="293370" y="927735"/>
                    <a:pt x="304800" y="956310"/>
                  </a:cubicBezTo>
                  <a:cubicBezTo>
                    <a:pt x="316230" y="984885"/>
                    <a:pt x="274320" y="1066800"/>
                    <a:pt x="259080" y="1104900"/>
                  </a:cubicBezTo>
                  <a:cubicBezTo>
                    <a:pt x="243840" y="1143000"/>
                    <a:pt x="205740" y="1143000"/>
                    <a:pt x="213360" y="1184910"/>
                  </a:cubicBezTo>
                  <a:cubicBezTo>
                    <a:pt x="220980" y="1226820"/>
                    <a:pt x="287655" y="1289685"/>
                    <a:pt x="304800" y="1356360"/>
                  </a:cubicBezTo>
                  <a:cubicBezTo>
                    <a:pt x="321945" y="1423035"/>
                    <a:pt x="320040" y="1522095"/>
                    <a:pt x="316230" y="1584960"/>
                  </a:cubicBezTo>
                  <a:cubicBezTo>
                    <a:pt x="312420" y="1647825"/>
                    <a:pt x="270510" y="1706880"/>
                    <a:pt x="281940" y="1733550"/>
                  </a:cubicBezTo>
                  <a:cubicBezTo>
                    <a:pt x="293370" y="1760220"/>
                    <a:pt x="354330" y="1733550"/>
                    <a:pt x="384810" y="1744980"/>
                  </a:cubicBezTo>
                  <a:cubicBezTo>
                    <a:pt x="415290" y="1756410"/>
                    <a:pt x="438150" y="1802130"/>
                    <a:pt x="464820" y="1802130"/>
                  </a:cubicBezTo>
                  <a:cubicBezTo>
                    <a:pt x="491490" y="1802130"/>
                    <a:pt x="529590" y="1773555"/>
                    <a:pt x="544830" y="1744980"/>
                  </a:cubicBezTo>
                  <a:cubicBezTo>
                    <a:pt x="560070" y="1716405"/>
                    <a:pt x="552450" y="1674495"/>
                    <a:pt x="556260" y="1630680"/>
                  </a:cubicBezTo>
                  <a:cubicBezTo>
                    <a:pt x="560070" y="1586865"/>
                    <a:pt x="552450" y="1529715"/>
                    <a:pt x="567690" y="1482090"/>
                  </a:cubicBezTo>
                  <a:cubicBezTo>
                    <a:pt x="582930" y="1434465"/>
                    <a:pt x="613410" y="1375410"/>
                    <a:pt x="647700" y="1344930"/>
                  </a:cubicBezTo>
                  <a:cubicBezTo>
                    <a:pt x="681990" y="1314450"/>
                    <a:pt x="731520" y="1306830"/>
                    <a:pt x="773430" y="1299210"/>
                  </a:cubicBezTo>
                  <a:cubicBezTo>
                    <a:pt x="815340" y="1291590"/>
                    <a:pt x="872490" y="1301115"/>
                    <a:pt x="899160" y="1299210"/>
                  </a:cubicBezTo>
                  <a:cubicBezTo>
                    <a:pt x="925830" y="1297305"/>
                    <a:pt x="925830" y="1304925"/>
                    <a:pt x="933450" y="1287780"/>
                  </a:cubicBezTo>
                  <a:cubicBezTo>
                    <a:pt x="941070" y="1270635"/>
                    <a:pt x="939165" y="1223010"/>
                    <a:pt x="944880" y="1196340"/>
                  </a:cubicBezTo>
                  <a:cubicBezTo>
                    <a:pt x="950595" y="1169670"/>
                    <a:pt x="950595" y="1133475"/>
                    <a:pt x="967740" y="1127760"/>
                  </a:cubicBezTo>
                  <a:cubicBezTo>
                    <a:pt x="984885" y="1122045"/>
                    <a:pt x="1019175" y="1150620"/>
                    <a:pt x="1047750" y="1162050"/>
                  </a:cubicBezTo>
                  <a:cubicBezTo>
                    <a:pt x="1076325" y="1173480"/>
                    <a:pt x="1097280" y="1200150"/>
                    <a:pt x="1139190" y="1196340"/>
                  </a:cubicBezTo>
                  <a:cubicBezTo>
                    <a:pt x="1181100" y="1192530"/>
                    <a:pt x="1249680" y="1152525"/>
                    <a:pt x="1299210" y="1139190"/>
                  </a:cubicBezTo>
                  <a:cubicBezTo>
                    <a:pt x="1348740" y="1125855"/>
                    <a:pt x="1403985" y="1127760"/>
                    <a:pt x="1436370" y="1116330"/>
                  </a:cubicBezTo>
                  <a:cubicBezTo>
                    <a:pt x="1468755" y="1104900"/>
                    <a:pt x="1483995" y="1085850"/>
                    <a:pt x="1493520" y="1070610"/>
                  </a:cubicBezTo>
                  <a:cubicBezTo>
                    <a:pt x="1503045" y="1055370"/>
                    <a:pt x="1497330" y="1042035"/>
                    <a:pt x="1493520" y="1024890"/>
                  </a:cubicBezTo>
                  <a:cubicBezTo>
                    <a:pt x="1489710" y="1007745"/>
                    <a:pt x="1478280" y="981075"/>
                    <a:pt x="1470660" y="967740"/>
                  </a:cubicBezTo>
                  <a:cubicBezTo>
                    <a:pt x="1463040" y="954405"/>
                    <a:pt x="1445895" y="952500"/>
                    <a:pt x="1447800" y="944880"/>
                  </a:cubicBezTo>
                  <a:cubicBezTo>
                    <a:pt x="1449705" y="937260"/>
                    <a:pt x="1474470" y="942975"/>
                    <a:pt x="1482090" y="922020"/>
                  </a:cubicBezTo>
                  <a:cubicBezTo>
                    <a:pt x="1489710" y="901065"/>
                    <a:pt x="1491615" y="847725"/>
                    <a:pt x="1493520" y="819150"/>
                  </a:cubicBezTo>
                  <a:cubicBezTo>
                    <a:pt x="1495425" y="790575"/>
                    <a:pt x="1499235" y="771525"/>
                    <a:pt x="1493520" y="750570"/>
                  </a:cubicBezTo>
                  <a:cubicBezTo>
                    <a:pt x="1487805" y="729615"/>
                    <a:pt x="1476375" y="712470"/>
                    <a:pt x="1459230" y="693420"/>
                  </a:cubicBezTo>
                  <a:cubicBezTo>
                    <a:pt x="1442085" y="674370"/>
                    <a:pt x="1413510" y="653415"/>
                    <a:pt x="1390650" y="636270"/>
                  </a:cubicBezTo>
                  <a:cubicBezTo>
                    <a:pt x="1367790" y="619125"/>
                    <a:pt x="1333500" y="611505"/>
                    <a:pt x="1322070" y="590550"/>
                  </a:cubicBezTo>
                  <a:cubicBezTo>
                    <a:pt x="1310640" y="569595"/>
                    <a:pt x="1308735" y="529590"/>
                    <a:pt x="1322070" y="510540"/>
                  </a:cubicBezTo>
                  <a:cubicBezTo>
                    <a:pt x="1335405" y="491490"/>
                    <a:pt x="1375410" y="483870"/>
                    <a:pt x="1402080" y="476250"/>
                  </a:cubicBezTo>
                  <a:cubicBezTo>
                    <a:pt x="1428750" y="468630"/>
                    <a:pt x="1464945" y="478155"/>
                    <a:pt x="1482090" y="464820"/>
                  </a:cubicBezTo>
                  <a:cubicBezTo>
                    <a:pt x="1499235" y="451485"/>
                    <a:pt x="1501140" y="415290"/>
                    <a:pt x="1504950" y="396240"/>
                  </a:cubicBezTo>
                  <a:cubicBezTo>
                    <a:pt x="1508760" y="377190"/>
                    <a:pt x="1501140" y="369570"/>
                    <a:pt x="1504950" y="350520"/>
                  </a:cubicBezTo>
                  <a:cubicBezTo>
                    <a:pt x="1508760" y="331470"/>
                    <a:pt x="1525905" y="302895"/>
                    <a:pt x="1527810" y="281940"/>
                  </a:cubicBezTo>
                  <a:cubicBezTo>
                    <a:pt x="1529715" y="260985"/>
                    <a:pt x="1514475" y="238125"/>
                    <a:pt x="1516380" y="224790"/>
                  </a:cubicBezTo>
                  <a:cubicBezTo>
                    <a:pt x="1518285" y="211455"/>
                    <a:pt x="1533525" y="211455"/>
                    <a:pt x="1539240" y="201930"/>
                  </a:cubicBezTo>
                  <a:cubicBezTo>
                    <a:pt x="1544955" y="192405"/>
                    <a:pt x="1541145" y="179070"/>
                    <a:pt x="1550670" y="167640"/>
                  </a:cubicBezTo>
                  <a:cubicBezTo>
                    <a:pt x="1560195" y="156210"/>
                    <a:pt x="1600200" y="150495"/>
                    <a:pt x="1596390" y="133350"/>
                  </a:cubicBezTo>
                  <a:cubicBezTo>
                    <a:pt x="1592580" y="116205"/>
                    <a:pt x="1544955" y="76200"/>
                    <a:pt x="1527810" y="64770"/>
                  </a:cubicBezTo>
                  <a:cubicBezTo>
                    <a:pt x="1510665" y="53340"/>
                    <a:pt x="1503045" y="62865"/>
                    <a:pt x="1493520" y="64770"/>
                  </a:cubicBezTo>
                  <a:cubicBezTo>
                    <a:pt x="1483995" y="66675"/>
                    <a:pt x="1483995" y="76200"/>
                    <a:pt x="1470660" y="76200"/>
                  </a:cubicBezTo>
                  <a:cubicBezTo>
                    <a:pt x="1457325" y="76200"/>
                    <a:pt x="1430655" y="74295"/>
                    <a:pt x="1413510" y="64770"/>
                  </a:cubicBezTo>
                  <a:cubicBezTo>
                    <a:pt x="1396365" y="55245"/>
                    <a:pt x="1381125" y="28575"/>
                    <a:pt x="1367790" y="19050"/>
                  </a:cubicBezTo>
                  <a:cubicBezTo>
                    <a:pt x="1354455" y="9525"/>
                    <a:pt x="1344930" y="0"/>
                    <a:pt x="1333500" y="7620"/>
                  </a:cubicBezTo>
                  <a:cubicBezTo>
                    <a:pt x="1322070" y="15240"/>
                    <a:pt x="1304925" y="45720"/>
                    <a:pt x="1299210" y="64770"/>
                  </a:cubicBezTo>
                  <a:cubicBezTo>
                    <a:pt x="1293495" y="83820"/>
                    <a:pt x="1308735" y="87630"/>
                    <a:pt x="1299210" y="121920"/>
                  </a:cubicBezTo>
                  <a:cubicBezTo>
                    <a:pt x="1289685" y="156210"/>
                    <a:pt x="1257300" y="228600"/>
                    <a:pt x="1242060" y="270510"/>
                  </a:cubicBezTo>
                  <a:cubicBezTo>
                    <a:pt x="1226820" y="312420"/>
                    <a:pt x="1223010" y="339090"/>
                    <a:pt x="1207770" y="373380"/>
                  </a:cubicBezTo>
                  <a:cubicBezTo>
                    <a:pt x="1192530" y="407670"/>
                    <a:pt x="1186815" y="447675"/>
                    <a:pt x="1150620" y="476250"/>
                  </a:cubicBezTo>
                  <a:cubicBezTo>
                    <a:pt x="1114425" y="504825"/>
                    <a:pt x="1042035" y="529590"/>
                    <a:pt x="990600" y="544830"/>
                  </a:cubicBezTo>
                  <a:cubicBezTo>
                    <a:pt x="939165" y="560070"/>
                    <a:pt x="887730" y="560070"/>
                    <a:pt x="842010" y="567690"/>
                  </a:cubicBezTo>
                  <a:cubicBezTo>
                    <a:pt x="796290" y="575310"/>
                    <a:pt x="754380" y="592455"/>
                    <a:pt x="716280" y="590550"/>
                  </a:cubicBezTo>
                  <a:cubicBezTo>
                    <a:pt x="678180" y="588645"/>
                    <a:pt x="640080" y="569595"/>
                    <a:pt x="613410" y="556260"/>
                  </a:cubicBezTo>
                  <a:cubicBezTo>
                    <a:pt x="586740" y="542925"/>
                    <a:pt x="569595" y="531495"/>
                    <a:pt x="556260" y="510540"/>
                  </a:cubicBezTo>
                  <a:cubicBezTo>
                    <a:pt x="542925" y="489585"/>
                    <a:pt x="541020" y="449580"/>
                    <a:pt x="533400" y="430530"/>
                  </a:cubicBezTo>
                  <a:cubicBezTo>
                    <a:pt x="525780" y="411480"/>
                    <a:pt x="514350" y="411480"/>
                    <a:pt x="510540" y="396240"/>
                  </a:cubicBezTo>
                  <a:cubicBezTo>
                    <a:pt x="506730" y="381000"/>
                    <a:pt x="510540" y="339090"/>
                    <a:pt x="510540" y="339090"/>
                  </a:cubicBezTo>
                  <a:cubicBezTo>
                    <a:pt x="510540" y="327660"/>
                    <a:pt x="504825" y="337185"/>
                    <a:pt x="510540" y="327660"/>
                  </a:cubicBezTo>
                  <a:cubicBezTo>
                    <a:pt x="516255" y="318135"/>
                    <a:pt x="541020" y="291465"/>
                    <a:pt x="544830" y="281940"/>
                  </a:cubicBezTo>
                  <a:cubicBezTo>
                    <a:pt x="548640" y="272415"/>
                    <a:pt x="573405" y="283845"/>
                    <a:pt x="533400" y="270510"/>
                  </a:cubicBezTo>
                  <a:cubicBezTo>
                    <a:pt x="493395" y="257175"/>
                    <a:pt x="352425" y="219075"/>
                    <a:pt x="304800" y="201930"/>
                  </a:cubicBezTo>
                  <a:cubicBezTo>
                    <a:pt x="257175" y="184785"/>
                    <a:pt x="285750" y="156210"/>
                    <a:pt x="270510" y="156210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6168390" y="1335405"/>
              <a:ext cx="1131570" cy="1724025"/>
            </a:xfrm>
            <a:custGeom>
              <a:avLst/>
              <a:gdLst>
                <a:gd name="connsiteX0" fmla="*/ 83820 w 1131570"/>
                <a:gd name="connsiteY0" fmla="*/ 1316355 h 1724025"/>
                <a:gd name="connsiteX1" fmla="*/ 95250 w 1131570"/>
                <a:gd name="connsiteY1" fmla="*/ 1213485 h 1724025"/>
                <a:gd name="connsiteX2" fmla="*/ 118110 w 1131570"/>
                <a:gd name="connsiteY2" fmla="*/ 1156335 h 1724025"/>
                <a:gd name="connsiteX3" fmla="*/ 152400 w 1131570"/>
                <a:gd name="connsiteY3" fmla="*/ 1144905 h 1724025"/>
                <a:gd name="connsiteX4" fmla="*/ 163830 w 1131570"/>
                <a:gd name="connsiteY4" fmla="*/ 1076325 h 1724025"/>
                <a:gd name="connsiteX5" fmla="*/ 163830 w 1131570"/>
                <a:gd name="connsiteY5" fmla="*/ 996315 h 1724025"/>
                <a:gd name="connsiteX6" fmla="*/ 140970 w 1131570"/>
                <a:gd name="connsiteY6" fmla="*/ 950595 h 1724025"/>
                <a:gd name="connsiteX7" fmla="*/ 60960 w 1131570"/>
                <a:gd name="connsiteY7" fmla="*/ 939165 h 1724025"/>
                <a:gd name="connsiteX8" fmla="*/ 15240 w 1131570"/>
                <a:gd name="connsiteY8" fmla="*/ 962025 h 1724025"/>
                <a:gd name="connsiteX9" fmla="*/ 15240 w 1131570"/>
                <a:gd name="connsiteY9" fmla="*/ 870585 h 1724025"/>
                <a:gd name="connsiteX10" fmla="*/ 106680 w 1131570"/>
                <a:gd name="connsiteY10" fmla="*/ 836295 h 1724025"/>
                <a:gd name="connsiteX11" fmla="*/ 243840 w 1131570"/>
                <a:gd name="connsiteY11" fmla="*/ 744855 h 1724025"/>
                <a:gd name="connsiteX12" fmla="*/ 358140 w 1131570"/>
                <a:gd name="connsiteY12" fmla="*/ 676275 h 1724025"/>
                <a:gd name="connsiteX13" fmla="*/ 426720 w 1131570"/>
                <a:gd name="connsiteY13" fmla="*/ 596265 h 1724025"/>
                <a:gd name="connsiteX14" fmla="*/ 449580 w 1131570"/>
                <a:gd name="connsiteY14" fmla="*/ 550545 h 1724025"/>
                <a:gd name="connsiteX15" fmla="*/ 449580 w 1131570"/>
                <a:gd name="connsiteY15" fmla="*/ 493395 h 1724025"/>
                <a:gd name="connsiteX16" fmla="*/ 483870 w 1131570"/>
                <a:gd name="connsiteY16" fmla="*/ 447675 h 1724025"/>
                <a:gd name="connsiteX17" fmla="*/ 472440 w 1131570"/>
                <a:gd name="connsiteY17" fmla="*/ 356235 h 1724025"/>
                <a:gd name="connsiteX18" fmla="*/ 461010 w 1131570"/>
                <a:gd name="connsiteY18" fmla="*/ 299085 h 1724025"/>
                <a:gd name="connsiteX19" fmla="*/ 483870 w 1131570"/>
                <a:gd name="connsiteY19" fmla="*/ 161925 h 1724025"/>
                <a:gd name="connsiteX20" fmla="*/ 518160 w 1131570"/>
                <a:gd name="connsiteY20" fmla="*/ 93345 h 1724025"/>
                <a:gd name="connsiteX21" fmla="*/ 563880 w 1131570"/>
                <a:gd name="connsiteY21" fmla="*/ 59055 h 1724025"/>
                <a:gd name="connsiteX22" fmla="*/ 666750 w 1131570"/>
                <a:gd name="connsiteY22" fmla="*/ 93345 h 1724025"/>
                <a:gd name="connsiteX23" fmla="*/ 712470 w 1131570"/>
                <a:gd name="connsiteY23" fmla="*/ 93345 h 1724025"/>
                <a:gd name="connsiteX24" fmla="*/ 792480 w 1131570"/>
                <a:gd name="connsiteY24" fmla="*/ 47625 h 1724025"/>
                <a:gd name="connsiteX25" fmla="*/ 803910 w 1131570"/>
                <a:gd name="connsiteY25" fmla="*/ 1905 h 1724025"/>
                <a:gd name="connsiteX26" fmla="*/ 838200 w 1131570"/>
                <a:gd name="connsiteY26" fmla="*/ 59055 h 1724025"/>
                <a:gd name="connsiteX27" fmla="*/ 826770 w 1131570"/>
                <a:gd name="connsiteY27" fmla="*/ 150495 h 1724025"/>
                <a:gd name="connsiteX28" fmla="*/ 826770 w 1131570"/>
                <a:gd name="connsiteY28" fmla="*/ 230505 h 1724025"/>
                <a:gd name="connsiteX29" fmla="*/ 861060 w 1131570"/>
                <a:gd name="connsiteY29" fmla="*/ 264795 h 1724025"/>
                <a:gd name="connsiteX30" fmla="*/ 929640 w 1131570"/>
                <a:gd name="connsiteY30" fmla="*/ 253365 h 1724025"/>
                <a:gd name="connsiteX31" fmla="*/ 1009650 w 1131570"/>
                <a:gd name="connsiteY31" fmla="*/ 241935 h 1724025"/>
                <a:gd name="connsiteX32" fmla="*/ 1055370 w 1131570"/>
                <a:gd name="connsiteY32" fmla="*/ 276225 h 1724025"/>
                <a:gd name="connsiteX33" fmla="*/ 1066800 w 1131570"/>
                <a:gd name="connsiteY33" fmla="*/ 321945 h 1724025"/>
                <a:gd name="connsiteX34" fmla="*/ 952500 w 1131570"/>
                <a:gd name="connsiteY34" fmla="*/ 413385 h 1724025"/>
                <a:gd name="connsiteX35" fmla="*/ 906780 w 1131570"/>
                <a:gd name="connsiteY35" fmla="*/ 447675 h 1724025"/>
                <a:gd name="connsiteX36" fmla="*/ 918210 w 1131570"/>
                <a:gd name="connsiteY36" fmla="*/ 504825 h 1724025"/>
                <a:gd name="connsiteX37" fmla="*/ 975360 w 1131570"/>
                <a:gd name="connsiteY37" fmla="*/ 596265 h 1724025"/>
                <a:gd name="connsiteX38" fmla="*/ 986790 w 1131570"/>
                <a:gd name="connsiteY38" fmla="*/ 676275 h 1724025"/>
                <a:gd name="connsiteX39" fmla="*/ 929640 w 1131570"/>
                <a:gd name="connsiteY39" fmla="*/ 767715 h 1724025"/>
                <a:gd name="connsiteX40" fmla="*/ 906780 w 1131570"/>
                <a:gd name="connsiteY40" fmla="*/ 882015 h 1724025"/>
                <a:gd name="connsiteX41" fmla="*/ 975360 w 1131570"/>
                <a:gd name="connsiteY41" fmla="*/ 973455 h 1724025"/>
                <a:gd name="connsiteX42" fmla="*/ 963930 w 1131570"/>
                <a:gd name="connsiteY42" fmla="*/ 1087755 h 1724025"/>
                <a:gd name="connsiteX43" fmla="*/ 975360 w 1131570"/>
                <a:gd name="connsiteY43" fmla="*/ 1156335 h 1724025"/>
                <a:gd name="connsiteX44" fmla="*/ 1032510 w 1131570"/>
                <a:gd name="connsiteY44" fmla="*/ 1190625 h 1724025"/>
                <a:gd name="connsiteX45" fmla="*/ 1101090 w 1131570"/>
                <a:gd name="connsiteY45" fmla="*/ 1179195 h 1724025"/>
                <a:gd name="connsiteX46" fmla="*/ 1123950 w 1131570"/>
                <a:gd name="connsiteY46" fmla="*/ 1190625 h 1724025"/>
                <a:gd name="connsiteX47" fmla="*/ 1055370 w 1131570"/>
                <a:gd name="connsiteY47" fmla="*/ 1384935 h 1724025"/>
                <a:gd name="connsiteX48" fmla="*/ 1021080 w 1131570"/>
                <a:gd name="connsiteY48" fmla="*/ 1567815 h 1724025"/>
                <a:gd name="connsiteX49" fmla="*/ 861060 w 1131570"/>
                <a:gd name="connsiteY49" fmla="*/ 1659255 h 1724025"/>
                <a:gd name="connsiteX50" fmla="*/ 506730 w 1131570"/>
                <a:gd name="connsiteY50" fmla="*/ 1716405 h 1724025"/>
                <a:gd name="connsiteX51" fmla="*/ 426720 w 1131570"/>
                <a:gd name="connsiteY51" fmla="*/ 1704975 h 1724025"/>
                <a:gd name="connsiteX52" fmla="*/ 346710 w 1131570"/>
                <a:gd name="connsiteY52" fmla="*/ 1602105 h 1724025"/>
                <a:gd name="connsiteX53" fmla="*/ 346710 w 1131570"/>
                <a:gd name="connsiteY53" fmla="*/ 1533525 h 1724025"/>
                <a:gd name="connsiteX54" fmla="*/ 369570 w 1131570"/>
                <a:gd name="connsiteY54" fmla="*/ 1464945 h 1724025"/>
                <a:gd name="connsiteX55" fmla="*/ 346710 w 1131570"/>
                <a:gd name="connsiteY55" fmla="*/ 1442085 h 1724025"/>
                <a:gd name="connsiteX56" fmla="*/ 369570 w 1131570"/>
                <a:gd name="connsiteY56" fmla="*/ 1407795 h 1724025"/>
                <a:gd name="connsiteX57" fmla="*/ 152400 w 1131570"/>
                <a:gd name="connsiteY57" fmla="*/ 1350645 h 1724025"/>
                <a:gd name="connsiteX58" fmla="*/ 83820 w 1131570"/>
                <a:gd name="connsiteY58" fmla="*/ 1316355 h 1724025"/>
                <a:gd name="connsiteX0" fmla="*/ 83820 w 1131570"/>
                <a:gd name="connsiteY0" fmla="*/ 1316355 h 1724025"/>
                <a:gd name="connsiteX1" fmla="*/ 95250 w 1131570"/>
                <a:gd name="connsiteY1" fmla="*/ 1213485 h 1724025"/>
                <a:gd name="connsiteX2" fmla="*/ 118110 w 1131570"/>
                <a:gd name="connsiteY2" fmla="*/ 1156335 h 1724025"/>
                <a:gd name="connsiteX3" fmla="*/ 152400 w 1131570"/>
                <a:gd name="connsiteY3" fmla="*/ 1144905 h 1724025"/>
                <a:gd name="connsiteX4" fmla="*/ 163830 w 1131570"/>
                <a:gd name="connsiteY4" fmla="*/ 1076325 h 1724025"/>
                <a:gd name="connsiteX5" fmla="*/ 163830 w 1131570"/>
                <a:gd name="connsiteY5" fmla="*/ 996315 h 1724025"/>
                <a:gd name="connsiteX6" fmla="*/ 140970 w 1131570"/>
                <a:gd name="connsiteY6" fmla="*/ 950595 h 1724025"/>
                <a:gd name="connsiteX7" fmla="*/ 60960 w 1131570"/>
                <a:gd name="connsiteY7" fmla="*/ 939165 h 1724025"/>
                <a:gd name="connsiteX8" fmla="*/ 15240 w 1131570"/>
                <a:gd name="connsiteY8" fmla="*/ 962025 h 1724025"/>
                <a:gd name="connsiteX9" fmla="*/ 15240 w 1131570"/>
                <a:gd name="connsiteY9" fmla="*/ 870585 h 1724025"/>
                <a:gd name="connsiteX10" fmla="*/ 106680 w 1131570"/>
                <a:gd name="connsiteY10" fmla="*/ 836295 h 1724025"/>
                <a:gd name="connsiteX11" fmla="*/ 243840 w 1131570"/>
                <a:gd name="connsiteY11" fmla="*/ 744855 h 1724025"/>
                <a:gd name="connsiteX12" fmla="*/ 358140 w 1131570"/>
                <a:gd name="connsiteY12" fmla="*/ 676275 h 1724025"/>
                <a:gd name="connsiteX13" fmla="*/ 426720 w 1131570"/>
                <a:gd name="connsiteY13" fmla="*/ 596265 h 1724025"/>
                <a:gd name="connsiteX14" fmla="*/ 449580 w 1131570"/>
                <a:gd name="connsiteY14" fmla="*/ 550545 h 1724025"/>
                <a:gd name="connsiteX15" fmla="*/ 449580 w 1131570"/>
                <a:gd name="connsiteY15" fmla="*/ 493395 h 1724025"/>
                <a:gd name="connsiteX16" fmla="*/ 483870 w 1131570"/>
                <a:gd name="connsiteY16" fmla="*/ 447675 h 1724025"/>
                <a:gd name="connsiteX17" fmla="*/ 472440 w 1131570"/>
                <a:gd name="connsiteY17" fmla="*/ 356235 h 1724025"/>
                <a:gd name="connsiteX18" fmla="*/ 461010 w 1131570"/>
                <a:gd name="connsiteY18" fmla="*/ 299085 h 1724025"/>
                <a:gd name="connsiteX19" fmla="*/ 483870 w 1131570"/>
                <a:gd name="connsiteY19" fmla="*/ 161925 h 1724025"/>
                <a:gd name="connsiteX20" fmla="*/ 518160 w 1131570"/>
                <a:gd name="connsiteY20" fmla="*/ 93345 h 1724025"/>
                <a:gd name="connsiteX21" fmla="*/ 563880 w 1131570"/>
                <a:gd name="connsiteY21" fmla="*/ 59055 h 1724025"/>
                <a:gd name="connsiteX22" fmla="*/ 666750 w 1131570"/>
                <a:gd name="connsiteY22" fmla="*/ 93345 h 1724025"/>
                <a:gd name="connsiteX23" fmla="*/ 712470 w 1131570"/>
                <a:gd name="connsiteY23" fmla="*/ 93345 h 1724025"/>
                <a:gd name="connsiteX24" fmla="*/ 792480 w 1131570"/>
                <a:gd name="connsiteY24" fmla="*/ 47625 h 1724025"/>
                <a:gd name="connsiteX25" fmla="*/ 803910 w 1131570"/>
                <a:gd name="connsiteY25" fmla="*/ 1905 h 1724025"/>
                <a:gd name="connsiteX26" fmla="*/ 838200 w 1131570"/>
                <a:gd name="connsiteY26" fmla="*/ 59055 h 1724025"/>
                <a:gd name="connsiteX27" fmla="*/ 826770 w 1131570"/>
                <a:gd name="connsiteY27" fmla="*/ 150495 h 1724025"/>
                <a:gd name="connsiteX28" fmla="*/ 826770 w 1131570"/>
                <a:gd name="connsiteY28" fmla="*/ 230505 h 1724025"/>
                <a:gd name="connsiteX29" fmla="*/ 861060 w 1131570"/>
                <a:gd name="connsiteY29" fmla="*/ 264795 h 1724025"/>
                <a:gd name="connsiteX30" fmla="*/ 929640 w 1131570"/>
                <a:gd name="connsiteY30" fmla="*/ 253365 h 1724025"/>
                <a:gd name="connsiteX31" fmla="*/ 1009650 w 1131570"/>
                <a:gd name="connsiteY31" fmla="*/ 241935 h 1724025"/>
                <a:gd name="connsiteX32" fmla="*/ 1055370 w 1131570"/>
                <a:gd name="connsiteY32" fmla="*/ 276225 h 1724025"/>
                <a:gd name="connsiteX33" fmla="*/ 1066800 w 1131570"/>
                <a:gd name="connsiteY33" fmla="*/ 321945 h 1724025"/>
                <a:gd name="connsiteX34" fmla="*/ 952500 w 1131570"/>
                <a:gd name="connsiteY34" fmla="*/ 413385 h 1724025"/>
                <a:gd name="connsiteX35" fmla="*/ 906780 w 1131570"/>
                <a:gd name="connsiteY35" fmla="*/ 447675 h 1724025"/>
                <a:gd name="connsiteX36" fmla="*/ 918210 w 1131570"/>
                <a:gd name="connsiteY36" fmla="*/ 504825 h 1724025"/>
                <a:gd name="connsiteX37" fmla="*/ 975360 w 1131570"/>
                <a:gd name="connsiteY37" fmla="*/ 596265 h 1724025"/>
                <a:gd name="connsiteX38" fmla="*/ 986790 w 1131570"/>
                <a:gd name="connsiteY38" fmla="*/ 676275 h 1724025"/>
                <a:gd name="connsiteX39" fmla="*/ 929640 w 1131570"/>
                <a:gd name="connsiteY39" fmla="*/ 767715 h 1724025"/>
                <a:gd name="connsiteX40" fmla="*/ 906780 w 1131570"/>
                <a:gd name="connsiteY40" fmla="*/ 882015 h 1724025"/>
                <a:gd name="connsiteX41" fmla="*/ 975360 w 1131570"/>
                <a:gd name="connsiteY41" fmla="*/ 973455 h 1724025"/>
                <a:gd name="connsiteX42" fmla="*/ 963930 w 1131570"/>
                <a:gd name="connsiteY42" fmla="*/ 1087755 h 1724025"/>
                <a:gd name="connsiteX43" fmla="*/ 975360 w 1131570"/>
                <a:gd name="connsiteY43" fmla="*/ 1156335 h 1724025"/>
                <a:gd name="connsiteX44" fmla="*/ 1032510 w 1131570"/>
                <a:gd name="connsiteY44" fmla="*/ 1190625 h 1724025"/>
                <a:gd name="connsiteX45" fmla="*/ 1101090 w 1131570"/>
                <a:gd name="connsiteY45" fmla="*/ 1179195 h 1724025"/>
                <a:gd name="connsiteX46" fmla="*/ 1123950 w 1131570"/>
                <a:gd name="connsiteY46" fmla="*/ 1190625 h 1724025"/>
                <a:gd name="connsiteX47" fmla="*/ 1055370 w 1131570"/>
                <a:gd name="connsiteY47" fmla="*/ 1384935 h 1724025"/>
                <a:gd name="connsiteX48" fmla="*/ 1021080 w 1131570"/>
                <a:gd name="connsiteY48" fmla="*/ 1567815 h 1724025"/>
                <a:gd name="connsiteX49" fmla="*/ 861060 w 1131570"/>
                <a:gd name="connsiteY49" fmla="*/ 1659255 h 1724025"/>
                <a:gd name="connsiteX50" fmla="*/ 506730 w 1131570"/>
                <a:gd name="connsiteY50" fmla="*/ 1716405 h 1724025"/>
                <a:gd name="connsiteX51" fmla="*/ 426720 w 1131570"/>
                <a:gd name="connsiteY51" fmla="*/ 1704975 h 1724025"/>
                <a:gd name="connsiteX52" fmla="*/ 346710 w 1131570"/>
                <a:gd name="connsiteY52" fmla="*/ 1602105 h 1724025"/>
                <a:gd name="connsiteX53" fmla="*/ 346710 w 1131570"/>
                <a:gd name="connsiteY53" fmla="*/ 1533525 h 1724025"/>
                <a:gd name="connsiteX54" fmla="*/ 369570 w 1131570"/>
                <a:gd name="connsiteY54" fmla="*/ 1464945 h 1724025"/>
                <a:gd name="connsiteX55" fmla="*/ 346710 w 1131570"/>
                <a:gd name="connsiteY55" fmla="*/ 1442085 h 1724025"/>
                <a:gd name="connsiteX56" fmla="*/ 369570 w 1131570"/>
                <a:gd name="connsiteY56" fmla="*/ 1407795 h 1724025"/>
                <a:gd name="connsiteX57" fmla="*/ 152400 w 1131570"/>
                <a:gd name="connsiteY57" fmla="*/ 1350645 h 1724025"/>
                <a:gd name="connsiteX58" fmla="*/ 83820 w 1131570"/>
                <a:gd name="connsiteY58" fmla="*/ 1316355 h 1724025"/>
                <a:gd name="connsiteX0" fmla="*/ 83820 w 1131570"/>
                <a:gd name="connsiteY0" fmla="*/ 1316355 h 1724025"/>
                <a:gd name="connsiteX1" fmla="*/ 95250 w 1131570"/>
                <a:gd name="connsiteY1" fmla="*/ 1213485 h 1724025"/>
                <a:gd name="connsiteX2" fmla="*/ 118110 w 1131570"/>
                <a:gd name="connsiteY2" fmla="*/ 1156335 h 1724025"/>
                <a:gd name="connsiteX3" fmla="*/ 152400 w 1131570"/>
                <a:gd name="connsiteY3" fmla="*/ 1144905 h 1724025"/>
                <a:gd name="connsiteX4" fmla="*/ 163830 w 1131570"/>
                <a:gd name="connsiteY4" fmla="*/ 1076325 h 1724025"/>
                <a:gd name="connsiteX5" fmla="*/ 163830 w 1131570"/>
                <a:gd name="connsiteY5" fmla="*/ 996315 h 1724025"/>
                <a:gd name="connsiteX6" fmla="*/ 140970 w 1131570"/>
                <a:gd name="connsiteY6" fmla="*/ 950595 h 1724025"/>
                <a:gd name="connsiteX7" fmla="*/ 60960 w 1131570"/>
                <a:gd name="connsiteY7" fmla="*/ 939165 h 1724025"/>
                <a:gd name="connsiteX8" fmla="*/ 15240 w 1131570"/>
                <a:gd name="connsiteY8" fmla="*/ 962025 h 1724025"/>
                <a:gd name="connsiteX9" fmla="*/ 15240 w 1131570"/>
                <a:gd name="connsiteY9" fmla="*/ 870585 h 1724025"/>
                <a:gd name="connsiteX10" fmla="*/ 106680 w 1131570"/>
                <a:gd name="connsiteY10" fmla="*/ 836295 h 1724025"/>
                <a:gd name="connsiteX11" fmla="*/ 243840 w 1131570"/>
                <a:gd name="connsiteY11" fmla="*/ 744855 h 1724025"/>
                <a:gd name="connsiteX12" fmla="*/ 358140 w 1131570"/>
                <a:gd name="connsiteY12" fmla="*/ 676275 h 1724025"/>
                <a:gd name="connsiteX13" fmla="*/ 426720 w 1131570"/>
                <a:gd name="connsiteY13" fmla="*/ 596265 h 1724025"/>
                <a:gd name="connsiteX14" fmla="*/ 449580 w 1131570"/>
                <a:gd name="connsiteY14" fmla="*/ 550545 h 1724025"/>
                <a:gd name="connsiteX15" fmla="*/ 449580 w 1131570"/>
                <a:gd name="connsiteY15" fmla="*/ 493395 h 1724025"/>
                <a:gd name="connsiteX16" fmla="*/ 483870 w 1131570"/>
                <a:gd name="connsiteY16" fmla="*/ 447675 h 1724025"/>
                <a:gd name="connsiteX17" fmla="*/ 472440 w 1131570"/>
                <a:gd name="connsiteY17" fmla="*/ 356235 h 1724025"/>
                <a:gd name="connsiteX18" fmla="*/ 461010 w 1131570"/>
                <a:gd name="connsiteY18" fmla="*/ 299085 h 1724025"/>
                <a:gd name="connsiteX19" fmla="*/ 483870 w 1131570"/>
                <a:gd name="connsiteY19" fmla="*/ 161925 h 1724025"/>
                <a:gd name="connsiteX20" fmla="*/ 518160 w 1131570"/>
                <a:gd name="connsiteY20" fmla="*/ 93345 h 1724025"/>
                <a:gd name="connsiteX21" fmla="*/ 563880 w 1131570"/>
                <a:gd name="connsiteY21" fmla="*/ 59055 h 1724025"/>
                <a:gd name="connsiteX22" fmla="*/ 666750 w 1131570"/>
                <a:gd name="connsiteY22" fmla="*/ 93345 h 1724025"/>
                <a:gd name="connsiteX23" fmla="*/ 712470 w 1131570"/>
                <a:gd name="connsiteY23" fmla="*/ 93345 h 1724025"/>
                <a:gd name="connsiteX24" fmla="*/ 792480 w 1131570"/>
                <a:gd name="connsiteY24" fmla="*/ 47625 h 1724025"/>
                <a:gd name="connsiteX25" fmla="*/ 803910 w 1131570"/>
                <a:gd name="connsiteY25" fmla="*/ 1905 h 1724025"/>
                <a:gd name="connsiteX26" fmla="*/ 838200 w 1131570"/>
                <a:gd name="connsiteY26" fmla="*/ 59055 h 1724025"/>
                <a:gd name="connsiteX27" fmla="*/ 826770 w 1131570"/>
                <a:gd name="connsiteY27" fmla="*/ 150495 h 1724025"/>
                <a:gd name="connsiteX28" fmla="*/ 826770 w 1131570"/>
                <a:gd name="connsiteY28" fmla="*/ 230505 h 1724025"/>
                <a:gd name="connsiteX29" fmla="*/ 861060 w 1131570"/>
                <a:gd name="connsiteY29" fmla="*/ 264795 h 1724025"/>
                <a:gd name="connsiteX30" fmla="*/ 929640 w 1131570"/>
                <a:gd name="connsiteY30" fmla="*/ 253365 h 1724025"/>
                <a:gd name="connsiteX31" fmla="*/ 1009650 w 1131570"/>
                <a:gd name="connsiteY31" fmla="*/ 241935 h 1724025"/>
                <a:gd name="connsiteX32" fmla="*/ 1055370 w 1131570"/>
                <a:gd name="connsiteY32" fmla="*/ 276225 h 1724025"/>
                <a:gd name="connsiteX33" fmla="*/ 1066800 w 1131570"/>
                <a:gd name="connsiteY33" fmla="*/ 321945 h 1724025"/>
                <a:gd name="connsiteX34" fmla="*/ 952500 w 1131570"/>
                <a:gd name="connsiteY34" fmla="*/ 413385 h 1724025"/>
                <a:gd name="connsiteX35" fmla="*/ 906780 w 1131570"/>
                <a:gd name="connsiteY35" fmla="*/ 447675 h 1724025"/>
                <a:gd name="connsiteX36" fmla="*/ 918210 w 1131570"/>
                <a:gd name="connsiteY36" fmla="*/ 504825 h 1724025"/>
                <a:gd name="connsiteX37" fmla="*/ 975360 w 1131570"/>
                <a:gd name="connsiteY37" fmla="*/ 596265 h 1724025"/>
                <a:gd name="connsiteX38" fmla="*/ 986790 w 1131570"/>
                <a:gd name="connsiteY38" fmla="*/ 676275 h 1724025"/>
                <a:gd name="connsiteX39" fmla="*/ 929640 w 1131570"/>
                <a:gd name="connsiteY39" fmla="*/ 767715 h 1724025"/>
                <a:gd name="connsiteX40" fmla="*/ 906780 w 1131570"/>
                <a:gd name="connsiteY40" fmla="*/ 882015 h 1724025"/>
                <a:gd name="connsiteX41" fmla="*/ 975360 w 1131570"/>
                <a:gd name="connsiteY41" fmla="*/ 973455 h 1724025"/>
                <a:gd name="connsiteX42" fmla="*/ 963930 w 1131570"/>
                <a:gd name="connsiteY42" fmla="*/ 1087755 h 1724025"/>
                <a:gd name="connsiteX43" fmla="*/ 975360 w 1131570"/>
                <a:gd name="connsiteY43" fmla="*/ 1156335 h 1724025"/>
                <a:gd name="connsiteX44" fmla="*/ 1032510 w 1131570"/>
                <a:gd name="connsiteY44" fmla="*/ 1190625 h 1724025"/>
                <a:gd name="connsiteX45" fmla="*/ 1101090 w 1131570"/>
                <a:gd name="connsiteY45" fmla="*/ 1179195 h 1724025"/>
                <a:gd name="connsiteX46" fmla="*/ 1123950 w 1131570"/>
                <a:gd name="connsiteY46" fmla="*/ 1190625 h 1724025"/>
                <a:gd name="connsiteX47" fmla="*/ 1055370 w 1131570"/>
                <a:gd name="connsiteY47" fmla="*/ 1384935 h 1724025"/>
                <a:gd name="connsiteX48" fmla="*/ 1021080 w 1131570"/>
                <a:gd name="connsiteY48" fmla="*/ 1567815 h 1724025"/>
                <a:gd name="connsiteX49" fmla="*/ 861060 w 1131570"/>
                <a:gd name="connsiteY49" fmla="*/ 1659255 h 1724025"/>
                <a:gd name="connsiteX50" fmla="*/ 506730 w 1131570"/>
                <a:gd name="connsiteY50" fmla="*/ 1716405 h 1724025"/>
                <a:gd name="connsiteX51" fmla="*/ 426720 w 1131570"/>
                <a:gd name="connsiteY51" fmla="*/ 1704975 h 1724025"/>
                <a:gd name="connsiteX52" fmla="*/ 346710 w 1131570"/>
                <a:gd name="connsiteY52" fmla="*/ 1602105 h 1724025"/>
                <a:gd name="connsiteX53" fmla="*/ 346710 w 1131570"/>
                <a:gd name="connsiteY53" fmla="*/ 1533525 h 1724025"/>
                <a:gd name="connsiteX54" fmla="*/ 369570 w 1131570"/>
                <a:gd name="connsiteY54" fmla="*/ 1464945 h 1724025"/>
                <a:gd name="connsiteX55" fmla="*/ 346710 w 1131570"/>
                <a:gd name="connsiteY55" fmla="*/ 1442085 h 1724025"/>
                <a:gd name="connsiteX56" fmla="*/ 369570 w 1131570"/>
                <a:gd name="connsiteY56" fmla="*/ 1407795 h 1724025"/>
                <a:gd name="connsiteX57" fmla="*/ 152400 w 1131570"/>
                <a:gd name="connsiteY57" fmla="*/ 1350645 h 1724025"/>
                <a:gd name="connsiteX58" fmla="*/ 83820 w 1131570"/>
                <a:gd name="connsiteY58" fmla="*/ 1316355 h 1724025"/>
                <a:gd name="connsiteX0" fmla="*/ 83820 w 1131570"/>
                <a:gd name="connsiteY0" fmla="*/ 1316355 h 1724025"/>
                <a:gd name="connsiteX1" fmla="*/ 95250 w 1131570"/>
                <a:gd name="connsiteY1" fmla="*/ 1213485 h 1724025"/>
                <a:gd name="connsiteX2" fmla="*/ 118110 w 1131570"/>
                <a:gd name="connsiteY2" fmla="*/ 1156335 h 1724025"/>
                <a:gd name="connsiteX3" fmla="*/ 152400 w 1131570"/>
                <a:gd name="connsiteY3" fmla="*/ 1144905 h 1724025"/>
                <a:gd name="connsiteX4" fmla="*/ 163830 w 1131570"/>
                <a:gd name="connsiteY4" fmla="*/ 1076325 h 1724025"/>
                <a:gd name="connsiteX5" fmla="*/ 163830 w 1131570"/>
                <a:gd name="connsiteY5" fmla="*/ 996315 h 1724025"/>
                <a:gd name="connsiteX6" fmla="*/ 140970 w 1131570"/>
                <a:gd name="connsiteY6" fmla="*/ 950595 h 1724025"/>
                <a:gd name="connsiteX7" fmla="*/ 60960 w 1131570"/>
                <a:gd name="connsiteY7" fmla="*/ 939165 h 1724025"/>
                <a:gd name="connsiteX8" fmla="*/ 15240 w 1131570"/>
                <a:gd name="connsiteY8" fmla="*/ 962025 h 1724025"/>
                <a:gd name="connsiteX9" fmla="*/ 15240 w 1131570"/>
                <a:gd name="connsiteY9" fmla="*/ 870585 h 1724025"/>
                <a:gd name="connsiteX10" fmla="*/ 106680 w 1131570"/>
                <a:gd name="connsiteY10" fmla="*/ 836295 h 1724025"/>
                <a:gd name="connsiteX11" fmla="*/ 243840 w 1131570"/>
                <a:gd name="connsiteY11" fmla="*/ 744855 h 1724025"/>
                <a:gd name="connsiteX12" fmla="*/ 358140 w 1131570"/>
                <a:gd name="connsiteY12" fmla="*/ 676275 h 1724025"/>
                <a:gd name="connsiteX13" fmla="*/ 426720 w 1131570"/>
                <a:gd name="connsiteY13" fmla="*/ 596265 h 1724025"/>
                <a:gd name="connsiteX14" fmla="*/ 449580 w 1131570"/>
                <a:gd name="connsiteY14" fmla="*/ 550545 h 1724025"/>
                <a:gd name="connsiteX15" fmla="*/ 449580 w 1131570"/>
                <a:gd name="connsiteY15" fmla="*/ 493395 h 1724025"/>
                <a:gd name="connsiteX16" fmla="*/ 483870 w 1131570"/>
                <a:gd name="connsiteY16" fmla="*/ 447675 h 1724025"/>
                <a:gd name="connsiteX17" fmla="*/ 472440 w 1131570"/>
                <a:gd name="connsiteY17" fmla="*/ 356235 h 1724025"/>
                <a:gd name="connsiteX18" fmla="*/ 461010 w 1131570"/>
                <a:gd name="connsiteY18" fmla="*/ 299085 h 1724025"/>
                <a:gd name="connsiteX19" fmla="*/ 483870 w 1131570"/>
                <a:gd name="connsiteY19" fmla="*/ 161925 h 1724025"/>
                <a:gd name="connsiteX20" fmla="*/ 518160 w 1131570"/>
                <a:gd name="connsiteY20" fmla="*/ 93345 h 1724025"/>
                <a:gd name="connsiteX21" fmla="*/ 563880 w 1131570"/>
                <a:gd name="connsiteY21" fmla="*/ 59055 h 1724025"/>
                <a:gd name="connsiteX22" fmla="*/ 666750 w 1131570"/>
                <a:gd name="connsiteY22" fmla="*/ 93345 h 1724025"/>
                <a:gd name="connsiteX23" fmla="*/ 712470 w 1131570"/>
                <a:gd name="connsiteY23" fmla="*/ 93345 h 1724025"/>
                <a:gd name="connsiteX24" fmla="*/ 792480 w 1131570"/>
                <a:gd name="connsiteY24" fmla="*/ 47625 h 1724025"/>
                <a:gd name="connsiteX25" fmla="*/ 803910 w 1131570"/>
                <a:gd name="connsiteY25" fmla="*/ 1905 h 1724025"/>
                <a:gd name="connsiteX26" fmla="*/ 838200 w 1131570"/>
                <a:gd name="connsiteY26" fmla="*/ 59055 h 1724025"/>
                <a:gd name="connsiteX27" fmla="*/ 826770 w 1131570"/>
                <a:gd name="connsiteY27" fmla="*/ 150495 h 1724025"/>
                <a:gd name="connsiteX28" fmla="*/ 826770 w 1131570"/>
                <a:gd name="connsiteY28" fmla="*/ 230505 h 1724025"/>
                <a:gd name="connsiteX29" fmla="*/ 861060 w 1131570"/>
                <a:gd name="connsiteY29" fmla="*/ 264795 h 1724025"/>
                <a:gd name="connsiteX30" fmla="*/ 929640 w 1131570"/>
                <a:gd name="connsiteY30" fmla="*/ 253365 h 1724025"/>
                <a:gd name="connsiteX31" fmla="*/ 1009650 w 1131570"/>
                <a:gd name="connsiteY31" fmla="*/ 241935 h 1724025"/>
                <a:gd name="connsiteX32" fmla="*/ 1055370 w 1131570"/>
                <a:gd name="connsiteY32" fmla="*/ 276225 h 1724025"/>
                <a:gd name="connsiteX33" fmla="*/ 1066800 w 1131570"/>
                <a:gd name="connsiteY33" fmla="*/ 321945 h 1724025"/>
                <a:gd name="connsiteX34" fmla="*/ 952500 w 1131570"/>
                <a:gd name="connsiteY34" fmla="*/ 413385 h 1724025"/>
                <a:gd name="connsiteX35" fmla="*/ 906780 w 1131570"/>
                <a:gd name="connsiteY35" fmla="*/ 447675 h 1724025"/>
                <a:gd name="connsiteX36" fmla="*/ 918210 w 1131570"/>
                <a:gd name="connsiteY36" fmla="*/ 504825 h 1724025"/>
                <a:gd name="connsiteX37" fmla="*/ 975360 w 1131570"/>
                <a:gd name="connsiteY37" fmla="*/ 596265 h 1724025"/>
                <a:gd name="connsiteX38" fmla="*/ 986790 w 1131570"/>
                <a:gd name="connsiteY38" fmla="*/ 676275 h 1724025"/>
                <a:gd name="connsiteX39" fmla="*/ 929640 w 1131570"/>
                <a:gd name="connsiteY39" fmla="*/ 767715 h 1724025"/>
                <a:gd name="connsiteX40" fmla="*/ 906780 w 1131570"/>
                <a:gd name="connsiteY40" fmla="*/ 882015 h 1724025"/>
                <a:gd name="connsiteX41" fmla="*/ 975360 w 1131570"/>
                <a:gd name="connsiteY41" fmla="*/ 973455 h 1724025"/>
                <a:gd name="connsiteX42" fmla="*/ 963930 w 1131570"/>
                <a:gd name="connsiteY42" fmla="*/ 1087755 h 1724025"/>
                <a:gd name="connsiteX43" fmla="*/ 975360 w 1131570"/>
                <a:gd name="connsiteY43" fmla="*/ 1156335 h 1724025"/>
                <a:gd name="connsiteX44" fmla="*/ 1032510 w 1131570"/>
                <a:gd name="connsiteY44" fmla="*/ 1190625 h 1724025"/>
                <a:gd name="connsiteX45" fmla="*/ 1101090 w 1131570"/>
                <a:gd name="connsiteY45" fmla="*/ 1179195 h 1724025"/>
                <a:gd name="connsiteX46" fmla="*/ 1123950 w 1131570"/>
                <a:gd name="connsiteY46" fmla="*/ 1190625 h 1724025"/>
                <a:gd name="connsiteX47" fmla="*/ 1055370 w 1131570"/>
                <a:gd name="connsiteY47" fmla="*/ 1384935 h 1724025"/>
                <a:gd name="connsiteX48" fmla="*/ 1021080 w 1131570"/>
                <a:gd name="connsiteY48" fmla="*/ 1567815 h 1724025"/>
                <a:gd name="connsiteX49" fmla="*/ 861060 w 1131570"/>
                <a:gd name="connsiteY49" fmla="*/ 1659255 h 1724025"/>
                <a:gd name="connsiteX50" fmla="*/ 506730 w 1131570"/>
                <a:gd name="connsiteY50" fmla="*/ 1716405 h 1724025"/>
                <a:gd name="connsiteX51" fmla="*/ 426720 w 1131570"/>
                <a:gd name="connsiteY51" fmla="*/ 1704975 h 1724025"/>
                <a:gd name="connsiteX52" fmla="*/ 346710 w 1131570"/>
                <a:gd name="connsiteY52" fmla="*/ 1602105 h 1724025"/>
                <a:gd name="connsiteX53" fmla="*/ 346710 w 1131570"/>
                <a:gd name="connsiteY53" fmla="*/ 1533525 h 1724025"/>
                <a:gd name="connsiteX54" fmla="*/ 369570 w 1131570"/>
                <a:gd name="connsiteY54" fmla="*/ 1464945 h 1724025"/>
                <a:gd name="connsiteX55" fmla="*/ 346710 w 1131570"/>
                <a:gd name="connsiteY55" fmla="*/ 1442085 h 1724025"/>
                <a:gd name="connsiteX56" fmla="*/ 369570 w 1131570"/>
                <a:gd name="connsiteY56" fmla="*/ 1407795 h 1724025"/>
                <a:gd name="connsiteX57" fmla="*/ 152400 w 1131570"/>
                <a:gd name="connsiteY57" fmla="*/ 1350645 h 1724025"/>
                <a:gd name="connsiteX58" fmla="*/ 83820 w 1131570"/>
                <a:gd name="connsiteY58" fmla="*/ 1316355 h 172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131570" h="1724025">
                  <a:moveTo>
                    <a:pt x="83820" y="1316355"/>
                  </a:moveTo>
                  <a:cubicBezTo>
                    <a:pt x="74295" y="1293495"/>
                    <a:pt x="89535" y="1240155"/>
                    <a:pt x="95250" y="1213485"/>
                  </a:cubicBezTo>
                  <a:cubicBezTo>
                    <a:pt x="100965" y="1186815"/>
                    <a:pt x="108585" y="1167765"/>
                    <a:pt x="118110" y="1156335"/>
                  </a:cubicBezTo>
                  <a:cubicBezTo>
                    <a:pt x="127635" y="1144905"/>
                    <a:pt x="144780" y="1158240"/>
                    <a:pt x="152400" y="1144905"/>
                  </a:cubicBezTo>
                  <a:cubicBezTo>
                    <a:pt x="160020" y="1131570"/>
                    <a:pt x="161925" y="1101090"/>
                    <a:pt x="163830" y="1076325"/>
                  </a:cubicBezTo>
                  <a:cubicBezTo>
                    <a:pt x="165735" y="1051560"/>
                    <a:pt x="167640" y="1017270"/>
                    <a:pt x="163830" y="996315"/>
                  </a:cubicBezTo>
                  <a:cubicBezTo>
                    <a:pt x="160020" y="975360"/>
                    <a:pt x="158115" y="960120"/>
                    <a:pt x="140970" y="950595"/>
                  </a:cubicBezTo>
                  <a:cubicBezTo>
                    <a:pt x="123825" y="941070"/>
                    <a:pt x="81915" y="937260"/>
                    <a:pt x="60960" y="939165"/>
                  </a:cubicBezTo>
                  <a:cubicBezTo>
                    <a:pt x="40005" y="941070"/>
                    <a:pt x="22860" y="973455"/>
                    <a:pt x="15240" y="962025"/>
                  </a:cubicBezTo>
                  <a:cubicBezTo>
                    <a:pt x="7620" y="950595"/>
                    <a:pt x="0" y="891540"/>
                    <a:pt x="15240" y="870585"/>
                  </a:cubicBezTo>
                  <a:cubicBezTo>
                    <a:pt x="30480" y="849630"/>
                    <a:pt x="68580" y="857250"/>
                    <a:pt x="106680" y="836295"/>
                  </a:cubicBezTo>
                  <a:cubicBezTo>
                    <a:pt x="144780" y="815340"/>
                    <a:pt x="201930" y="771525"/>
                    <a:pt x="243840" y="744855"/>
                  </a:cubicBezTo>
                  <a:cubicBezTo>
                    <a:pt x="285750" y="718185"/>
                    <a:pt x="327660" y="701040"/>
                    <a:pt x="358140" y="676275"/>
                  </a:cubicBezTo>
                  <a:cubicBezTo>
                    <a:pt x="388620" y="651510"/>
                    <a:pt x="411480" y="617220"/>
                    <a:pt x="426720" y="596265"/>
                  </a:cubicBezTo>
                  <a:cubicBezTo>
                    <a:pt x="441960" y="575310"/>
                    <a:pt x="445770" y="567690"/>
                    <a:pt x="449580" y="550545"/>
                  </a:cubicBezTo>
                  <a:cubicBezTo>
                    <a:pt x="453390" y="533400"/>
                    <a:pt x="443865" y="510540"/>
                    <a:pt x="449580" y="493395"/>
                  </a:cubicBezTo>
                  <a:cubicBezTo>
                    <a:pt x="455295" y="476250"/>
                    <a:pt x="480060" y="470535"/>
                    <a:pt x="483870" y="447675"/>
                  </a:cubicBezTo>
                  <a:cubicBezTo>
                    <a:pt x="487680" y="424815"/>
                    <a:pt x="476250" y="381000"/>
                    <a:pt x="472440" y="356235"/>
                  </a:cubicBezTo>
                  <a:cubicBezTo>
                    <a:pt x="468630" y="331470"/>
                    <a:pt x="459105" y="331470"/>
                    <a:pt x="461010" y="299085"/>
                  </a:cubicBezTo>
                  <a:cubicBezTo>
                    <a:pt x="462915" y="266700"/>
                    <a:pt x="474345" y="196215"/>
                    <a:pt x="483870" y="161925"/>
                  </a:cubicBezTo>
                  <a:cubicBezTo>
                    <a:pt x="493395" y="127635"/>
                    <a:pt x="504825" y="110490"/>
                    <a:pt x="518160" y="93345"/>
                  </a:cubicBezTo>
                  <a:cubicBezTo>
                    <a:pt x="531495" y="76200"/>
                    <a:pt x="539115" y="59055"/>
                    <a:pt x="563880" y="59055"/>
                  </a:cubicBezTo>
                  <a:cubicBezTo>
                    <a:pt x="588645" y="59055"/>
                    <a:pt x="641985" y="87630"/>
                    <a:pt x="666750" y="93345"/>
                  </a:cubicBezTo>
                  <a:cubicBezTo>
                    <a:pt x="691515" y="99060"/>
                    <a:pt x="691515" y="100965"/>
                    <a:pt x="712470" y="93345"/>
                  </a:cubicBezTo>
                  <a:cubicBezTo>
                    <a:pt x="733425" y="85725"/>
                    <a:pt x="777240" y="62865"/>
                    <a:pt x="792480" y="47625"/>
                  </a:cubicBezTo>
                  <a:cubicBezTo>
                    <a:pt x="807720" y="32385"/>
                    <a:pt x="796290" y="0"/>
                    <a:pt x="803910" y="1905"/>
                  </a:cubicBezTo>
                  <a:cubicBezTo>
                    <a:pt x="811530" y="3810"/>
                    <a:pt x="834390" y="34290"/>
                    <a:pt x="838200" y="59055"/>
                  </a:cubicBezTo>
                  <a:cubicBezTo>
                    <a:pt x="842010" y="83820"/>
                    <a:pt x="828675" y="121920"/>
                    <a:pt x="826770" y="150495"/>
                  </a:cubicBezTo>
                  <a:cubicBezTo>
                    <a:pt x="824865" y="179070"/>
                    <a:pt x="821055" y="211455"/>
                    <a:pt x="826770" y="230505"/>
                  </a:cubicBezTo>
                  <a:cubicBezTo>
                    <a:pt x="832485" y="249555"/>
                    <a:pt x="843915" y="260985"/>
                    <a:pt x="861060" y="264795"/>
                  </a:cubicBezTo>
                  <a:cubicBezTo>
                    <a:pt x="878205" y="268605"/>
                    <a:pt x="904875" y="257175"/>
                    <a:pt x="929640" y="253365"/>
                  </a:cubicBezTo>
                  <a:cubicBezTo>
                    <a:pt x="954405" y="249555"/>
                    <a:pt x="988695" y="238125"/>
                    <a:pt x="1009650" y="241935"/>
                  </a:cubicBezTo>
                  <a:cubicBezTo>
                    <a:pt x="1030605" y="245745"/>
                    <a:pt x="1045845" y="262890"/>
                    <a:pt x="1055370" y="276225"/>
                  </a:cubicBezTo>
                  <a:cubicBezTo>
                    <a:pt x="1064895" y="289560"/>
                    <a:pt x="1083945" y="299085"/>
                    <a:pt x="1066800" y="321945"/>
                  </a:cubicBezTo>
                  <a:cubicBezTo>
                    <a:pt x="1049655" y="344805"/>
                    <a:pt x="979170" y="392430"/>
                    <a:pt x="952500" y="413385"/>
                  </a:cubicBezTo>
                  <a:cubicBezTo>
                    <a:pt x="925830" y="434340"/>
                    <a:pt x="912495" y="432435"/>
                    <a:pt x="906780" y="447675"/>
                  </a:cubicBezTo>
                  <a:cubicBezTo>
                    <a:pt x="901065" y="462915"/>
                    <a:pt x="906780" y="480060"/>
                    <a:pt x="918210" y="504825"/>
                  </a:cubicBezTo>
                  <a:cubicBezTo>
                    <a:pt x="929640" y="529590"/>
                    <a:pt x="963930" y="567690"/>
                    <a:pt x="975360" y="596265"/>
                  </a:cubicBezTo>
                  <a:cubicBezTo>
                    <a:pt x="986790" y="624840"/>
                    <a:pt x="994410" y="647700"/>
                    <a:pt x="986790" y="676275"/>
                  </a:cubicBezTo>
                  <a:cubicBezTo>
                    <a:pt x="979170" y="704850"/>
                    <a:pt x="942975" y="733425"/>
                    <a:pt x="929640" y="767715"/>
                  </a:cubicBezTo>
                  <a:cubicBezTo>
                    <a:pt x="916305" y="802005"/>
                    <a:pt x="899160" y="847725"/>
                    <a:pt x="906780" y="882015"/>
                  </a:cubicBezTo>
                  <a:cubicBezTo>
                    <a:pt x="914400" y="916305"/>
                    <a:pt x="965835" y="939165"/>
                    <a:pt x="975360" y="973455"/>
                  </a:cubicBezTo>
                  <a:cubicBezTo>
                    <a:pt x="1022985" y="974408"/>
                    <a:pt x="963930" y="1057275"/>
                    <a:pt x="963930" y="1087755"/>
                  </a:cubicBezTo>
                  <a:cubicBezTo>
                    <a:pt x="963930" y="1118235"/>
                    <a:pt x="963930" y="1139190"/>
                    <a:pt x="975360" y="1156335"/>
                  </a:cubicBezTo>
                  <a:cubicBezTo>
                    <a:pt x="986790" y="1173480"/>
                    <a:pt x="1011555" y="1186815"/>
                    <a:pt x="1032510" y="1190625"/>
                  </a:cubicBezTo>
                  <a:cubicBezTo>
                    <a:pt x="1053465" y="1194435"/>
                    <a:pt x="1085850" y="1179195"/>
                    <a:pt x="1101090" y="1179195"/>
                  </a:cubicBezTo>
                  <a:cubicBezTo>
                    <a:pt x="1116330" y="1179195"/>
                    <a:pt x="1131570" y="1156335"/>
                    <a:pt x="1123950" y="1190625"/>
                  </a:cubicBezTo>
                  <a:cubicBezTo>
                    <a:pt x="1116330" y="1224915"/>
                    <a:pt x="1072515" y="1322070"/>
                    <a:pt x="1055370" y="1384935"/>
                  </a:cubicBezTo>
                  <a:cubicBezTo>
                    <a:pt x="1038225" y="1447800"/>
                    <a:pt x="1053465" y="1522095"/>
                    <a:pt x="1021080" y="1567815"/>
                  </a:cubicBezTo>
                  <a:cubicBezTo>
                    <a:pt x="988695" y="1613535"/>
                    <a:pt x="946785" y="1634490"/>
                    <a:pt x="861060" y="1659255"/>
                  </a:cubicBezTo>
                  <a:cubicBezTo>
                    <a:pt x="775335" y="1684020"/>
                    <a:pt x="579120" y="1708785"/>
                    <a:pt x="506730" y="1716405"/>
                  </a:cubicBezTo>
                  <a:cubicBezTo>
                    <a:pt x="434340" y="1724025"/>
                    <a:pt x="453390" y="1724025"/>
                    <a:pt x="426720" y="1704975"/>
                  </a:cubicBezTo>
                  <a:cubicBezTo>
                    <a:pt x="400050" y="1685925"/>
                    <a:pt x="360045" y="1630680"/>
                    <a:pt x="346710" y="1602105"/>
                  </a:cubicBezTo>
                  <a:cubicBezTo>
                    <a:pt x="333375" y="1573530"/>
                    <a:pt x="342900" y="1556385"/>
                    <a:pt x="346710" y="1533525"/>
                  </a:cubicBezTo>
                  <a:cubicBezTo>
                    <a:pt x="350520" y="1510665"/>
                    <a:pt x="336233" y="1465898"/>
                    <a:pt x="369570" y="1464945"/>
                  </a:cubicBezTo>
                  <a:cubicBezTo>
                    <a:pt x="369570" y="1449705"/>
                    <a:pt x="346710" y="1451610"/>
                    <a:pt x="346710" y="1442085"/>
                  </a:cubicBezTo>
                  <a:cubicBezTo>
                    <a:pt x="346710" y="1432560"/>
                    <a:pt x="401955" y="1423035"/>
                    <a:pt x="369570" y="1407795"/>
                  </a:cubicBezTo>
                  <a:cubicBezTo>
                    <a:pt x="337185" y="1392555"/>
                    <a:pt x="198120" y="1362075"/>
                    <a:pt x="152400" y="1350645"/>
                  </a:cubicBezTo>
                  <a:cubicBezTo>
                    <a:pt x="106680" y="1339215"/>
                    <a:pt x="93345" y="1339215"/>
                    <a:pt x="83820" y="1316355"/>
                  </a:cubicBezTo>
                  <a:close/>
                </a:path>
              </a:pathLst>
            </a:custGeom>
            <a:pattFill prst="smConfetti">
              <a:fgClr>
                <a:schemeClr val="accent1"/>
              </a:fgClr>
              <a:bgClr>
                <a:schemeClr val="bg1"/>
              </a:bgClr>
            </a:pattFill>
            <a:ln w="6350">
              <a:solidFill>
                <a:srgbClr val="1BA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38800" y="3886200"/>
              <a:ext cx="12192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MADURAI EAST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77000" y="3276600"/>
              <a:ext cx="12192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MELUR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324600" y="2209800"/>
              <a:ext cx="12192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rgbClr val="0000FF"/>
                  </a:solidFill>
                </a:rPr>
                <a:t>KOTTAMPATTI</a:t>
              </a:r>
              <a:endParaRPr lang="en-US" sz="6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35" name="Picture 34" descr="Pictur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52400"/>
            <a:ext cx="1981200" cy="974875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5562600" y="11430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>
            <a:endCxn id="36" idx="0"/>
          </p:cNvCxnSpPr>
          <p:nvPr/>
        </p:nvCxnSpPr>
        <p:spPr>
          <a:xfrm rot="16200000" flipH="1">
            <a:off x="5467350" y="1009650"/>
            <a:ext cx="228600" cy="381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6" idx="5"/>
          </p:cNvCxnSpPr>
          <p:nvPr/>
        </p:nvCxnSpPr>
        <p:spPr>
          <a:xfrm rot="16200000" flipH="1">
            <a:off x="5627641" y="1208040"/>
            <a:ext cx="262077" cy="2620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00" idx="1"/>
          </p:cNvCxnSpPr>
          <p:nvPr/>
        </p:nvCxnSpPr>
        <p:spPr>
          <a:xfrm>
            <a:off x="5943600" y="1524000"/>
            <a:ext cx="315959" cy="23975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00" idx="4"/>
            <a:endCxn id="25" idx="3"/>
          </p:cNvCxnSpPr>
          <p:nvPr/>
        </p:nvCxnSpPr>
        <p:spPr>
          <a:xfrm rot="16200000" flipH="1">
            <a:off x="6015990" y="2099310"/>
            <a:ext cx="651510" cy="1104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6858000" y="16002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5867400" y="14478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6248400" y="17526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 107"/>
          <p:cNvSpPr/>
          <p:nvPr/>
        </p:nvSpPr>
        <p:spPr>
          <a:xfrm>
            <a:off x="6291263" y="1643063"/>
            <a:ext cx="590550" cy="276225"/>
          </a:xfrm>
          <a:custGeom>
            <a:avLst/>
            <a:gdLst>
              <a:gd name="connsiteX0" fmla="*/ 0 w 514350"/>
              <a:gd name="connsiteY0" fmla="*/ 276225 h 276225"/>
              <a:gd name="connsiteX1" fmla="*/ 90487 w 514350"/>
              <a:gd name="connsiteY1" fmla="*/ 266700 h 276225"/>
              <a:gd name="connsiteX2" fmla="*/ 223837 w 514350"/>
              <a:gd name="connsiteY2" fmla="*/ 266700 h 276225"/>
              <a:gd name="connsiteX3" fmla="*/ 309562 w 514350"/>
              <a:gd name="connsiteY3" fmla="*/ 219075 h 276225"/>
              <a:gd name="connsiteX4" fmla="*/ 514350 w 514350"/>
              <a:gd name="connsiteY4" fmla="*/ 0 h 276225"/>
              <a:gd name="connsiteX0" fmla="*/ 0 w 590550"/>
              <a:gd name="connsiteY0" fmla="*/ 276225 h 276225"/>
              <a:gd name="connsiteX1" fmla="*/ 90487 w 590550"/>
              <a:gd name="connsiteY1" fmla="*/ 266700 h 276225"/>
              <a:gd name="connsiteX2" fmla="*/ 223837 w 590550"/>
              <a:gd name="connsiteY2" fmla="*/ 266700 h 276225"/>
              <a:gd name="connsiteX3" fmla="*/ 309562 w 590550"/>
              <a:gd name="connsiteY3" fmla="*/ 219075 h 276225"/>
              <a:gd name="connsiteX4" fmla="*/ 590550 w 590550"/>
              <a:gd name="connsiteY4" fmla="*/ 0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0550" h="276225">
                <a:moveTo>
                  <a:pt x="0" y="276225"/>
                </a:moveTo>
                <a:cubicBezTo>
                  <a:pt x="26590" y="272256"/>
                  <a:pt x="53181" y="268287"/>
                  <a:pt x="90487" y="266700"/>
                </a:cubicBezTo>
                <a:cubicBezTo>
                  <a:pt x="127793" y="265113"/>
                  <a:pt x="187325" y="274637"/>
                  <a:pt x="223837" y="266700"/>
                </a:cubicBezTo>
                <a:cubicBezTo>
                  <a:pt x="260349" y="258763"/>
                  <a:pt x="248443" y="263525"/>
                  <a:pt x="309562" y="219075"/>
                </a:cubicBezTo>
                <a:cubicBezTo>
                  <a:pt x="370681" y="174625"/>
                  <a:pt x="550863" y="26988"/>
                  <a:pt x="590550" y="0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/>
          <p:cNvCxnSpPr>
            <a:stCxn id="98" idx="5"/>
          </p:cNvCxnSpPr>
          <p:nvPr/>
        </p:nvCxnSpPr>
        <p:spPr>
          <a:xfrm rot="16200000" flipH="1">
            <a:off x="6961141" y="1627140"/>
            <a:ext cx="11159" cy="873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7391400" y="20574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>
            <a:off x="6348413" y="2124075"/>
            <a:ext cx="1104900" cy="71438"/>
          </a:xfrm>
          <a:custGeom>
            <a:avLst/>
            <a:gdLst>
              <a:gd name="connsiteX0" fmla="*/ 0 w 1104900"/>
              <a:gd name="connsiteY0" fmla="*/ 71438 h 71438"/>
              <a:gd name="connsiteX1" fmla="*/ 233362 w 1104900"/>
              <a:gd name="connsiteY1" fmla="*/ 57150 h 71438"/>
              <a:gd name="connsiteX2" fmla="*/ 376237 w 1104900"/>
              <a:gd name="connsiteY2" fmla="*/ 28575 h 71438"/>
              <a:gd name="connsiteX3" fmla="*/ 695325 w 1104900"/>
              <a:gd name="connsiteY3" fmla="*/ 47625 h 71438"/>
              <a:gd name="connsiteX4" fmla="*/ 966787 w 1104900"/>
              <a:gd name="connsiteY4" fmla="*/ 47625 h 71438"/>
              <a:gd name="connsiteX5" fmla="*/ 1085850 w 1104900"/>
              <a:gd name="connsiteY5" fmla="*/ 57150 h 71438"/>
              <a:gd name="connsiteX6" fmla="*/ 1081087 w 1104900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4900" h="71438">
                <a:moveTo>
                  <a:pt x="0" y="71438"/>
                </a:moveTo>
                <a:cubicBezTo>
                  <a:pt x="85328" y="67866"/>
                  <a:pt x="170656" y="64294"/>
                  <a:pt x="233362" y="57150"/>
                </a:cubicBezTo>
                <a:cubicBezTo>
                  <a:pt x="296068" y="50006"/>
                  <a:pt x="299243" y="30162"/>
                  <a:pt x="376237" y="28575"/>
                </a:cubicBezTo>
                <a:cubicBezTo>
                  <a:pt x="453231" y="26988"/>
                  <a:pt x="596900" y="44450"/>
                  <a:pt x="695325" y="47625"/>
                </a:cubicBezTo>
                <a:cubicBezTo>
                  <a:pt x="793750" y="50800"/>
                  <a:pt x="901700" y="46038"/>
                  <a:pt x="966787" y="47625"/>
                </a:cubicBezTo>
                <a:cubicBezTo>
                  <a:pt x="1031874" y="49212"/>
                  <a:pt x="1066800" y="65087"/>
                  <a:pt x="1085850" y="57150"/>
                </a:cubicBezTo>
                <a:cubicBezTo>
                  <a:pt x="1104900" y="49213"/>
                  <a:pt x="1090612" y="7144"/>
                  <a:pt x="1081087" y="0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Arrow Connector 118"/>
          <p:cNvCxnSpPr>
            <a:stCxn id="116" idx="7"/>
          </p:cNvCxnSpPr>
          <p:nvPr/>
        </p:nvCxnSpPr>
        <p:spPr>
          <a:xfrm rot="5400000" flipH="1" flipV="1">
            <a:off x="7532641" y="1981201"/>
            <a:ext cx="11159" cy="1635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6400800" y="28194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096000" y="28194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6934200" y="32766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Freeform 123"/>
          <p:cNvSpPr/>
          <p:nvPr/>
        </p:nvSpPr>
        <p:spPr>
          <a:xfrm>
            <a:off x="6315075" y="2809875"/>
            <a:ext cx="90488" cy="28575"/>
          </a:xfrm>
          <a:custGeom>
            <a:avLst/>
            <a:gdLst>
              <a:gd name="connsiteX0" fmla="*/ 0 w 90488"/>
              <a:gd name="connsiteY0" fmla="*/ 0 h 28575"/>
              <a:gd name="connsiteX1" fmla="*/ 90488 w 90488"/>
              <a:gd name="connsiteY1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488" h="28575">
                <a:moveTo>
                  <a:pt x="0" y="0"/>
                </a:moveTo>
                <a:lnTo>
                  <a:pt x="90488" y="28575"/>
                </a:ln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/>
          <p:cNvCxnSpPr>
            <a:stCxn id="120" idx="5"/>
            <a:endCxn id="24" idx="68"/>
          </p:cNvCxnSpPr>
          <p:nvPr/>
        </p:nvCxnSpPr>
        <p:spPr>
          <a:xfrm rot="5400000" flipH="1" flipV="1">
            <a:off x="6515099" y="2831101"/>
            <a:ext cx="4081" cy="1025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Freeform 126"/>
          <p:cNvSpPr/>
          <p:nvPr/>
        </p:nvSpPr>
        <p:spPr>
          <a:xfrm>
            <a:off x="6162675" y="2881313"/>
            <a:ext cx="47625" cy="28575"/>
          </a:xfrm>
          <a:custGeom>
            <a:avLst/>
            <a:gdLst>
              <a:gd name="connsiteX0" fmla="*/ 47625 w 47625"/>
              <a:gd name="connsiteY0" fmla="*/ 28575 h 28575"/>
              <a:gd name="connsiteX1" fmla="*/ 0 w 47625"/>
              <a:gd name="connsiteY1" fmla="*/ 0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" h="28575">
                <a:moveTo>
                  <a:pt x="47625" y="28575"/>
                </a:moveTo>
                <a:lnTo>
                  <a:pt x="0" y="0"/>
                </a:ln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 127"/>
          <p:cNvSpPr/>
          <p:nvPr/>
        </p:nvSpPr>
        <p:spPr>
          <a:xfrm>
            <a:off x="6129338" y="2943225"/>
            <a:ext cx="855662" cy="338138"/>
          </a:xfrm>
          <a:custGeom>
            <a:avLst/>
            <a:gdLst>
              <a:gd name="connsiteX0" fmla="*/ 0 w 855662"/>
              <a:gd name="connsiteY0" fmla="*/ 0 h 338138"/>
              <a:gd name="connsiteX1" fmla="*/ 85725 w 855662"/>
              <a:gd name="connsiteY1" fmla="*/ 23813 h 338138"/>
              <a:gd name="connsiteX2" fmla="*/ 333375 w 855662"/>
              <a:gd name="connsiteY2" fmla="*/ 90488 h 338138"/>
              <a:gd name="connsiteX3" fmla="*/ 476250 w 855662"/>
              <a:gd name="connsiteY3" fmla="*/ 176213 h 338138"/>
              <a:gd name="connsiteX4" fmla="*/ 590550 w 855662"/>
              <a:gd name="connsiteY4" fmla="*/ 242888 h 338138"/>
              <a:gd name="connsiteX5" fmla="*/ 642937 w 855662"/>
              <a:gd name="connsiteY5" fmla="*/ 242888 h 338138"/>
              <a:gd name="connsiteX6" fmla="*/ 714375 w 855662"/>
              <a:gd name="connsiteY6" fmla="*/ 223838 h 338138"/>
              <a:gd name="connsiteX7" fmla="*/ 833437 w 855662"/>
              <a:gd name="connsiteY7" fmla="*/ 228600 h 338138"/>
              <a:gd name="connsiteX8" fmla="*/ 847725 w 855662"/>
              <a:gd name="connsiteY8" fmla="*/ 338138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5662" h="338138">
                <a:moveTo>
                  <a:pt x="0" y="0"/>
                </a:moveTo>
                <a:lnTo>
                  <a:pt x="85725" y="23813"/>
                </a:lnTo>
                <a:cubicBezTo>
                  <a:pt x="141288" y="38894"/>
                  <a:pt x="268288" y="65088"/>
                  <a:pt x="333375" y="90488"/>
                </a:cubicBezTo>
                <a:cubicBezTo>
                  <a:pt x="398463" y="115888"/>
                  <a:pt x="476250" y="176213"/>
                  <a:pt x="476250" y="176213"/>
                </a:cubicBezTo>
                <a:cubicBezTo>
                  <a:pt x="519112" y="201613"/>
                  <a:pt x="562769" y="231776"/>
                  <a:pt x="590550" y="242888"/>
                </a:cubicBezTo>
                <a:cubicBezTo>
                  <a:pt x="618331" y="254000"/>
                  <a:pt x="622300" y="246063"/>
                  <a:pt x="642937" y="242888"/>
                </a:cubicBezTo>
                <a:cubicBezTo>
                  <a:pt x="663575" y="239713"/>
                  <a:pt x="682625" y="226219"/>
                  <a:pt x="714375" y="223838"/>
                </a:cubicBezTo>
                <a:cubicBezTo>
                  <a:pt x="746125" y="221457"/>
                  <a:pt x="811212" y="209550"/>
                  <a:pt x="833437" y="228600"/>
                </a:cubicBezTo>
                <a:cubicBezTo>
                  <a:pt x="855662" y="247650"/>
                  <a:pt x="851693" y="292894"/>
                  <a:pt x="847725" y="33813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6019800" y="32004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 130"/>
          <p:cNvSpPr/>
          <p:nvPr/>
        </p:nvSpPr>
        <p:spPr>
          <a:xfrm>
            <a:off x="5543550" y="3094038"/>
            <a:ext cx="85725" cy="339725"/>
          </a:xfrm>
          <a:custGeom>
            <a:avLst/>
            <a:gdLst>
              <a:gd name="connsiteX0" fmla="*/ 14288 w 85725"/>
              <a:gd name="connsiteY0" fmla="*/ 339725 h 339725"/>
              <a:gd name="connsiteX1" fmla="*/ 57150 w 85725"/>
              <a:gd name="connsiteY1" fmla="*/ 144462 h 339725"/>
              <a:gd name="connsiteX2" fmla="*/ 76200 w 85725"/>
              <a:gd name="connsiteY2" fmla="*/ 20637 h 339725"/>
              <a:gd name="connsiteX3" fmla="*/ 0 w 85725"/>
              <a:gd name="connsiteY3" fmla="*/ 20637 h 33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339725">
                <a:moveTo>
                  <a:pt x="14288" y="339725"/>
                </a:moveTo>
                <a:cubicBezTo>
                  <a:pt x="30559" y="268684"/>
                  <a:pt x="46831" y="197643"/>
                  <a:pt x="57150" y="144462"/>
                </a:cubicBezTo>
                <a:cubicBezTo>
                  <a:pt x="67469" y="91281"/>
                  <a:pt x="85725" y="41274"/>
                  <a:pt x="76200" y="20637"/>
                </a:cubicBezTo>
                <a:cubicBezTo>
                  <a:pt x="66675" y="0"/>
                  <a:pt x="33337" y="10318"/>
                  <a:pt x="0" y="20637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Freeform 131"/>
          <p:cNvSpPr/>
          <p:nvPr/>
        </p:nvSpPr>
        <p:spPr>
          <a:xfrm>
            <a:off x="4986338" y="2995613"/>
            <a:ext cx="600075" cy="325437"/>
          </a:xfrm>
          <a:custGeom>
            <a:avLst/>
            <a:gdLst>
              <a:gd name="connsiteX0" fmla="*/ 600075 w 600075"/>
              <a:gd name="connsiteY0" fmla="*/ 295275 h 325437"/>
              <a:gd name="connsiteX1" fmla="*/ 481012 w 600075"/>
              <a:gd name="connsiteY1" fmla="*/ 276225 h 325437"/>
              <a:gd name="connsiteX2" fmla="*/ 0 w 600075"/>
              <a:gd name="connsiteY2" fmla="*/ 0 h 325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0075" h="325437">
                <a:moveTo>
                  <a:pt x="600075" y="295275"/>
                </a:moveTo>
                <a:cubicBezTo>
                  <a:pt x="590549" y="310356"/>
                  <a:pt x="581024" y="325437"/>
                  <a:pt x="481012" y="276225"/>
                </a:cubicBezTo>
                <a:cubicBezTo>
                  <a:pt x="381000" y="227013"/>
                  <a:pt x="190500" y="113506"/>
                  <a:pt x="0" y="0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5486400" y="30480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953000" y="29718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5105400" y="22860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4343400" y="25908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 136"/>
          <p:cNvSpPr/>
          <p:nvPr/>
        </p:nvSpPr>
        <p:spPr>
          <a:xfrm>
            <a:off x="4325144" y="2652713"/>
            <a:ext cx="632619" cy="342900"/>
          </a:xfrm>
          <a:custGeom>
            <a:avLst/>
            <a:gdLst>
              <a:gd name="connsiteX0" fmla="*/ 632619 w 632619"/>
              <a:gd name="connsiteY0" fmla="*/ 342900 h 342900"/>
              <a:gd name="connsiteX1" fmla="*/ 380206 w 632619"/>
              <a:gd name="connsiteY1" fmla="*/ 309562 h 342900"/>
              <a:gd name="connsiteX2" fmla="*/ 142081 w 632619"/>
              <a:gd name="connsiteY2" fmla="*/ 266700 h 342900"/>
              <a:gd name="connsiteX3" fmla="*/ 18256 w 632619"/>
              <a:gd name="connsiteY3" fmla="*/ 176212 h 342900"/>
              <a:gd name="connsiteX4" fmla="*/ 32544 w 632619"/>
              <a:gd name="connsiteY4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19" h="342900">
                <a:moveTo>
                  <a:pt x="632619" y="342900"/>
                </a:moveTo>
                <a:cubicBezTo>
                  <a:pt x="547290" y="332581"/>
                  <a:pt x="461962" y="322262"/>
                  <a:pt x="380206" y="309562"/>
                </a:cubicBezTo>
                <a:cubicBezTo>
                  <a:pt x="298450" y="296862"/>
                  <a:pt x="202406" y="288925"/>
                  <a:pt x="142081" y="266700"/>
                </a:cubicBezTo>
                <a:cubicBezTo>
                  <a:pt x="81756" y="244475"/>
                  <a:pt x="36512" y="220662"/>
                  <a:pt x="18256" y="176212"/>
                </a:cubicBezTo>
                <a:cubicBezTo>
                  <a:pt x="0" y="131762"/>
                  <a:pt x="16272" y="65881"/>
                  <a:pt x="32544" y="0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reeform 137"/>
          <p:cNvSpPr/>
          <p:nvPr/>
        </p:nvSpPr>
        <p:spPr>
          <a:xfrm>
            <a:off x="4914901" y="2357438"/>
            <a:ext cx="223837" cy="604837"/>
          </a:xfrm>
          <a:custGeom>
            <a:avLst/>
            <a:gdLst>
              <a:gd name="connsiteX0" fmla="*/ 71437 w 223837"/>
              <a:gd name="connsiteY0" fmla="*/ 604837 h 604837"/>
              <a:gd name="connsiteX1" fmla="*/ 4762 w 223837"/>
              <a:gd name="connsiteY1" fmla="*/ 552450 h 604837"/>
              <a:gd name="connsiteX2" fmla="*/ 42862 w 223837"/>
              <a:gd name="connsiteY2" fmla="*/ 419100 h 604837"/>
              <a:gd name="connsiteX3" fmla="*/ 119062 w 223837"/>
              <a:gd name="connsiteY3" fmla="*/ 247650 h 604837"/>
              <a:gd name="connsiteX4" fmla="*/ 223837 w 223837"/>
              <a:gd name="connsiteY4" fmla="*/ 0 h 60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837" h="604837">
                <a:moveTo>
                  <a:pt x="71437" y="604837"/>
                </a:moveTo>
                <a:cubicBezTo>
                  <a:pt x="40481" y="594121"/>
                  <a:pt x="9525" y="583406"/>
                  <a:pt x="4762" y="552450"/>
                </a:cubicBezTo>
                <a:cubicBezTo>
                  <a:pt x="0" y="521494"/>
                  <a:pt x="23812" y="469900"/>
                  <a:pt x="42862" y="419100"/>
                </a:cubicBezTo>
                <a:cubicBezTo>
                  <a:pt x="61912" y="368300"/>
                  <a:pt x="88899" y="317500"/>
                  <a:pt x="119062" y="247650"/>
                </a:cubicBezTo>
                <a:cubicBezTo>
                  <a:pt x="149225" y="177800"/>
                  <a:pt x="186531" y="88900"/>
                  <a:pt x="223837" y="0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4876800" y="40386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495800" y="38100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648200" y="45720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5257800" y="41148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5638800" y="36576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Freeform 143"/>
          <p:cNvSpPr/>
          <p:nvPr/>
        </p:nvSpPr>
        <p:spPr>
          <a:xfrm>
            <a:off x="5048250" y="3698081"/>
            <a:ext cx="740569" cy="395288"/>
          </a:xfrm>
          <a:custGeom>
            <a:avLst/>
            <a:gdLst>
              <a:gd name="connsiteX0" fmla="*/ 0 w 664369"/>
              <a:gd name="connsiteY0" fmla="*/ 269082 h 382588"/>
              <a:gd name="connsiteX1" fmla="*/ 90488 w 664369"/>
              <a:gd name="connsiteY1" fmla="*/ 369094 h 382588"/>
              <a:gd name="connsiteX2" fmla="*/ 147638 w 664369"/>
              <a:gd name="connsiteY2" fmla="*/ 350044 h 382588"/>
              <a:gd name="connsiteX3" fmla="*/ 295275 w 664369"/>
              <a:gd name="connsiteY3" fmla="*/ 311944 h 382588"/>
              <a:gd name="connsiteX4" fmla="*/ 438150 w 664369"/>
              <a:gd name="connsiteY4" fmla="*/ 192882 h 382588"/>
              <a:gd name="connsiteX5" fmla="*/ 638175 w 664369"/>
              <a:gd name="connsiteY5" fmla="*/ 40482 h 382588"/>
              <a:gd name="connsiteX6" fmla="*/ 595313 w 664369"/>
              <a:gd name="connsiteY6" fmla="*/ 7144 h 382588"/>
              <a:gd name="connsiteX0" fmla="*/ 0 w 664369"/>
              <a:gd name="connsiteY0" fmla="*/ 269082 h 382588"/>
              <a:gd name="connsiteX1" fmla="*/ 90488 w 664369"/>
              <a:gd name="connsiteY1" fmla="*/ 369094 h 382588"/>
              <a:gd name="connsiteX2" fmla="*/ 147638 w 664369"/>
              <a:gd name="connsiteY2" fmla="*/ 350044 h 382588"/>
              <a:gd name="connsiteX3" fmla="*/ 295275 w 664369"/>
              <a:gd name="connsiteY3" fmla="*/ 311944 h 382588"/>
              <a:gd name="connsiteX4" fmla="*/ 438150 w 664369"/>
              <a:gd name="connsiteY4" fmla="*/ 192882 h 382588"/>
              <a:gd name="connsiteX5" fmla="*/ 638175 w 664369"/>
              <a:gd name="connsiteY5" fmla="*/ 40482 h 382588"/>
              <a:gd name="connsiteX6" fmla="*/ 595313 w 664369"/>
              <a:gd name="connsiteY6" fmla="*/ 7144 h 382588"/>
              <a:gd name="connsiteX0" fmla="*/ 0 w 664369"/>
              <a:gd name="connsiteY0" fmla="*/ 269082 h 382588"/>
              <a:gd name="connsiteX1" fmla="*/ 90488 w 664369"/>
              <a:gd name="connsiteY1" fmla="*/ 369094 h 382588"/>
              <a:gd name="connsiteX2" fmla="*/ 147638 w 664369"/>
              <a:gd name="connsiteY2" fmla="*/ 350044 h 382588"/>
              <a:gd name="connsiteX3" fmla="*/ 295275 w 664369"/>
              <a:gd name="connsiteY3" fmla="*/ 311944 h 382588"/>
              <a:gd name="connsiteX4" fmla="*/ 438150 w 664369"/>
              <a:gd name="connsiteY4" fmla="*/ 192882 h 382588"/>
              <a:gd name="connsiteX5" fmla="*/ 638175 w 664369"/>
              <a:gd name="connsiteY5" fmla="*/ 40482 h 382588"/>
              <a:gd name="connsiteX6" fmla="*/ 595313 w 664369"/>
              <a:gd name="connsiteY6" fmla="*/ 7144 h 382588"/>
              <a:gd name="connsiteX0" fmla="*/ 0 w 664369"/>
              <a:gd name="connsiteY0" fmla="*/ 192882 h 395288"/>
              <a:gd name="connsiteX1" fmla="*/ 90488 w 664369"/>
              <a:gd name="connsiteY1" fmla="*/ 369094 h 395288"/>
              <a:gd name="connsiteX2" fmla="*/ 147638 w 664369"/>
              <a:gd name="connsiteY2" fmla="*/ 350044 h 395288"/>
              <a:gd name="connsiteX3" fmla="*/ 295275 w 664369"/>
              <a:gd name="connsiteY3" fmla="*/ 311944 h 395288"/>
              <a:gd name="connsiteX4" fmla="*/ 438150 w 664369"/>
              <a:gd name="connsiteY4" fmla="*/ 192882 h 395288"/>
              <a:gd name="connsiteX5" fmla="*/ 638175 w 664369"/>
              <a:gd name="connsiteY5" fmla="*/ 40482 h 395288"/>
              <a:gd name="connsiteX6" fmla="*/ 595313 w 664369"/>
              <a:gd name="connsiteY6" fmla="*/ 7144 h 395288"/>
              <a:gd name="connsiteX0" fmla="*/ 0 w 664369"/>
              <a:gd name="connsiteY0" fmla="*/ 269082 h 382588"/>
              <a:gd name="connsiteX1" fmla="*/ 90488 w 664369"/>
              <a:gd name="connsiteY1" fmla="*/ 369094 h 382588"/>
              <a:gd name="connsiteX2" fmla="*/ 147638 w 664369"/>
              <a:gd name="connsiteY2" fmla="*/ 350044 h 382588"/>
              <a:gd name="connsiteX3" fmla="*/ 295275 w 664369"/>
              <a:gd name="connsiteY3" fmla="*/ 311944 h 382588"/>
              <a:gd name="connsiteX4" fmla="*/ 438150 w 664369"/>
              <a:gd name="connsiteY4" fmla="*/ 192882 h 382588"/>
              <a:gd name="connsiteX5" fmla="*/ 638175 w 664369"/>
              <a:gd name="connsiteY5" fmla="*/ 40482 h 382588"/>
              <a:gd name="connsiteX6" fmla="*/ 595313 w 664369"/>
              <a:gd name="connsiteY6" fmla="*/ 7144 h 382588"/>
              <a:gd name="connsiteX0" fmla="*/ 0 w 740569"/>
              <a:gd name="connsiteY0" fmla="*/ 192882 h 395288"/>
              <a:gd name="connsiteX1" fmla="*/ 166688 w 740569"/>
              <a:gd name="connsiteY1" fmla="*/ 369094 h 395288"/>
              <a:gd name="connsiteX2" fmla="*/ 223838 w 740569"/>
              <a:gd name="connsiteY2" fmla="*/ 350044 h 395288"/>
              <a:gd name="connsiteX3" fmla="*/ 371475 w 740569"/>
              <a:gd name="connsiteY3" fmla="*/ 311944 h 395288"/>
              <a:gd name="connsiteX4" fmla="*/ 514350 w 740569"/>
              <a:gd name="connsiteY4" fmla="*/ 192882 h 395288"/>
              <a:gd name="connsiteX5" fmla="*/ 714375 w 740569"/>
              <a:gd name="connsiteY5" fmla="*/ 40482 h 395288"/>
              <a:gd name="connsiteX6" fmla="*/ 671513 w 740569"/>
              <a:gd name="connsiteY6" fmla="*/ 7144 h 39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569" h="395288">
                <a:moveTo>
                  <a:pt x="0" y="192882"/>
                </a:moveTo>
                <a:cubicBezTo>
                  <a:pt x="32941" y="236141"/>
                  <a:pt x="129382" y="342900"/>
                  <a:pt x="166688" y="369094"/>
                </a:cubicBezTo>
                <a:cubicBezTo>
                  <a:pt x="203994" y="395288"/>
                  <a:pt x="189707" y="359569"/>
                  <a:pt x="223838" y="350044"/>
                </a:cubicBezTo>
                <a:cubicBezTo>
                  <a:pt x="257969" y="340519"/>
                  <a:pt x="323056" y="338138"/>
                  <a:pt x="371475" y="311944"/>
                </a:cubicBezTo>
                <a:cubicBezTo>
                  <a:pt x="419894" y="285750"/>
                  <a:pt x="457200" y="238126"/>
                  <a:pt x="514350" y="192882"/>
                </a:cubicBezTo>
                <a:cubicBezTo>
                  <a:pt x="571500" y="147638"/>
                  <a:pt x="688181" y="71438"/>
                  <a:pt x="714375" y="40482"/>
                </a:cubicBezTo>
                <a:cubicBezTo>
                  <a:pt x="740569" y="9526"/>
                  <a:pt x="688975" y="0"/>
                  <a:pt x="671513" y="7144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reeform 144"/>
          <p:cNvSpPr/>
          <p:nvPr/>
        </p:nvSpPr>
        <p:spPr>
          <a:xfrm>
            <a:off x="5548313" y="3252788"/>
            <a:ext cx="476250" cy="220663"/>
          </a:xfrm>
          <a:custGeom>
            <a:avLst/>
            <a:gdLst>
              <a:gd name="connsiteX0" fmla="*/ 433387 w 476250"/>
              <a:gd name="connsiteY0" fmla="*/ 0 h 220663"/>
              <a:gd name="connsiteX1" fmla="*/ 442912 w 476250"/>
              <a:gd name="connsiteY1" fmla="*/ 180975 h 220663"/>
              <a:gd name="connsiteX2" fmla="*/ 233362 w 476250"/>
              <a:gd name="connsiteY2" fmla="*/ 219075 h 220663"/>
              <a:gd name="connsiteX3" fmla="*/ 0 w 476250"/>
              <a:gd name="connsiteY3" fmla="*/ 171450 h 22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" h="220663">
                <a:moveTo>
                  <a:pt x="433387" y="0"/>
                </a:moveTo>
                <a:cubicBezTo>
                  <a:pt x="454818" y="72231"/>
                  <a:pt x="476250" y="144463"/>
                  <a:pt x="442912" y="180975"/>
                </a:cubicBezTo>
                <a:cubicBezTo>
                  <a:pt x="409575" y="217488"/>
                  <a:pt x="307181" y="220663"/>
                  <a:pt x="233362" y="219075"/>
                </a:cubicBezTo>
                <a:cubicBezTo>
                  <a:pt x="159543" y="217488"/>
                  <a:pt x="79771" y="194469"/>
                  <a:pt x="0" y="17145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Freeform 145"/>
          <p:cNvSpPr/>
          <p:nvPr/>
        </p:nvSpPr>
        <p:spPr>
          <a:xfrm>
            <a:off x="5153025" y="3424238"/>
            <a:ext cx="400050" cy="95250"/>
          </a:xfrm>
          <a:custGeom>
            <a:avLst/>
            <a:gdLst>
              <a:gd name="connsiteX0" fmla="*/ 400050 w 400050"/>
              <a:gd name="connsiteY0" fmla="*/ 0 h 95250"/>
              <a:gd name="connsiteX1" fmla="*/ 95250 w 400050"/>
              <a:gd name="connsiteY1" fmla="*/ 4762 h 95250"/>
              <a:gd name="connsiteX2" fmla="*/ 19050 w 400050"/>
              <a:gd name="connsiteY2" fmla="*/ 23812 h 95250"/>
              <a:gd name="connsiteX3" fmla="*/ 0 w 400050"/>
              <a:gd name="connsiteY3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95250">
                <a:moveTo>
                  <a:pt x="400050" y="0"/>
                </a:moveTo>
                <a:cubicBezTo>
                  <a:pt x="279400" y="396"/>
                  <a:pt x="158750" y="793"/>
                  <a:pt x="95250" y="4762"/>
                </a:cubicBezTo>
                <a:cubicBezTo>
                  <a:pt x="31750" y="8731"/>
                  <a:pt x="34925" y="8731"/>
                  <a:pt x="19050" y="23812"/>
                </a:cubicBezTo>
                <a:cubicBezTo>
                  <a:pt x="3175" y="38893"/>
                  <a:pt x="1587" y="67071"/>
                  <a:pt x="0" y="9525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Freeform 146"/>
          <p:cNvSpPr/>
          <p:nvPr/>
        </p:nvSpPr>
        <p:spPr>
          <a:xfrm>
            <a:off x="5062538" y="3500438"/>
            <a:ext cx="80962" cy="452437"/>
          </a:xfrm>
          <a:custGeom>
            <a:avLst/>
            <a:gdLst>
              <a:gd name="connsiteX0" fmla="*/ 80962 w 80962"/>
              <a:gd name="connsiteY0" fmla="*/ 0 h 452437"/>
              <a:gd name="connsiteX1" fmla="*/ 0 w 80962"/>
              <a:gd name="connsiteY1" fmla="*/ 452437 h 45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962" h="452437">
                <a:moveTo>
                  <a:pt x="80962" y="0"/>
                </a:moveTo>
                <a:cubicBezTo>
                  <a:pt x="45243" y="189309"/>
                  <a:pt x="9525" y="378619"/>
                  <a:pt x="0" y="45243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Freeform 147"/>
          <p:cNvSpPr/>
          <p:nvPr/>
        </p:nvSpPr>
        <p:spPr>
          <a:xfrm>
            <a:off x="5129213" y="3519488"/>
            <a:ext cx="376237" cy="66675"/>
          </a:xfrm>
          <a:custGeom>
            <a:avLst/>
            <a:gdLst>
              <a:gd name="connsiteX0" fmla="*/ 0 w 376237"/>
              <a:gd name="connsiteY0" fmla="*/ 33337 h 66675"/>
              <a:gd name="connsiteX1" fmla="*/ 109537 w 376237"/>
              <a:gd name="connsiteY1" fmla="*/ 38100 h 66675"/>
              <a:gd name="connsiteX2" fmla="*/ 261937 w 376237"/>
              <a:gd name="connsiteY2" fmla="*/ 4762 h 66675"/>
              <a:gd name="connsiteX3" fmla="*/ 376237 w 376237"/>
              <a:gd name="connsiteY3" fmla="*/ 66675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237" h="66675">
                <a:moveTo>
                  <a:pt x="0" y="33337"/>
                </a:moveTo>
                <a:cubicBezTo>
                  <a:pt x="32940" y="38099"/>
                  <a:pt x="65881" y="42862"/>
                  <a:pt x="109537" y="38100"/>
                </a:cubicBezTo>
                <a:cubicBezTo>
                  <a:pt x="153193" y="33338"/>
                  <a:pt x="217487" y="0"/>
                  <a:pt x="261937" y="4762"/>
                </a:cubicBezTo>
                <a:cubicBezTo>
                  <a:pt x="306387" y="9525"/>
                  <a:pt x="358775" y="48419"/>
                  <a:pt x="376237" y="66675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Freeform 148"/>
          <p:cNvSpPr/>
          <p:nvPr/>
        </p:nvSpPr>
        <p:spPr>
          <a:xfrm>
            <a:off x="5248275" y="3543300"/>
            <a:ext cx="76200" cy="119063"/>
          </a:xfrm>
          <a:custGeom>
            <a:avLst/>
            <a:gdLst>
              <a:gd name="connsiteX0" fmla="*/ 0 w 76200"/>
              <a:gd name="connsiteY0" fmla="*/ 0 h 119063"/>
              <a:gd name="connsiteX1" fmla="*/ 14288 w 76200"/>
              <a:gd name="connsiteY1" fmla="*/ 71438 h 119063"/>
              <a:gd name="connsiteX2" fmla="*/ 76200 w 76200"/>
              <a:gd name="connsiteY2" fmla="*/ 119063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" h="119063">
                <a:moveTo>
                  <a:pt x="0" y="0"/>
                </a:moveTo>
                <a:cubicBezTo>
                  <a:pt x="794" y="25797"/>
                  <a:pt x="1588" y="51594"/>
                  <a:pt x="14288" y="71438"/>
                </a:cubicBezTo>
                <a:cubicBezTo>
                  <a:pt x="26988" y="91282"/>
                  <a:pt x="68263" y="110332"/>
                  <a:pt x="76200" y="11906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5486400" y="35052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5257800" y="35814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TextBox 151"/>
          <p:cNvSpPr txBox="1"/>
          <p:nvPr/>
        </p:nvSpPr>
        <p:spPr>
          <a:xfrm>
            <a:off x="4648200" y="990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991777"/>
                </a:solidFill>
              </a:rPr>
              <a:t>THOGAMALAI SUMP</a:t>
            </a:r>
          </a:p>
          <a:p>
            <a:r>
              <a:rPr lang="en-US" sz="600" dirty="0" smtClean="0">
                <a:solidFill>
                  <a:srgbClr val="991777"/>
                </a:solidFill>
              </a:rPr>
              <a:t>GL-155.81,LS-41350M</a:t>
            </a:r>
          </a:p>
          <a:p>
            <a:r>
              <a:rPr lang="en-US" sz="600" dirty="0" smtClean="0">
                <a:solidFill>
                  <a:srgbClr val="991777"/>
                </a:solidFill>
              </a:rPr>
              <a:t>43677 LPM/60870 LPM</a:t>
            </a:r>
            <a:endParaRPr lang="en-US" sz="600" dirty="0">
              <a:solidFill>
                <a:srgbClr val="991777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5486400" y="914400"/>
            <a:ext cx="1371600" cy="3092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PACKAGE I</a:t>
            </a:r>
            <a:endParaRPr lang="en-US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4" name="Freeform 153"/>
          <p:cNvSpPr/>
          <p:nvPr/>
        </p:nvSpPr>
        <p:spPr>
          <a:xfrm>
            <a:off x="4297363" y="85726"/>
            <a:ext cx="2302669" cy="1857374"/>
          </a:xfrm>
          <a:custGeom>
            <a:avLst/>
            <a:gdLst>
              <a:gd name="connsiteX0" fmla="*/ 322262 w 2530474"/>
              <a:gd name="connsiteY0" fmla="*/ 123824 h 2295524"/>
              <a:gd name="connsiteX1" fmla="*/ 274637 w 2530474"/>
              <a:gd name="connsiteY1" fmla="*/ 409574 h 2295524"/>
              <a:gd name="connsiteX2" fmla="*/ 312737 w 2530474"/>
              <a:gd name="connsiteY2" fmla="*/ 1038224 h 2295524"/>
              <a:gd name="connsiteX3" fmla="*/ 808037 w 2530474"/>
              <a:gd name="connsiteY3" fmla="*/ 2166937 h 2295524"/>
              <a:gd name="connsiteX4" fmla="*/ 2232024 w 2530474"/>
              <a:gd name="connsiteY4" fmla="*/ 1809749 h 2295524"/>
              <a:gd name="connsiteX5" fmla="*/ 2208212 w 2530474"/>
              <a:gd name="connsiteY5" fmla="*/ 280987 h 2295524"/>
              <a:gd name="connsiteX6" fmla="*/ 322262 w 2530474"/>
              <a:gd name="connsiteY6" fmla="*/ 123824 h 2295524"/>
              <a:gd name="connsiteX0" fmla="*/ 322262 w 2526506"/>
              <a:gd name="connsiteY0" fmla="*/ 314324 h 2257424"/>
              <a:gd name="connsiteX1" fmla="*/ 274637 w 2526506"/>
              <a:gd name="connsiteY1" fmla="*/ 371474 h 2257424"/>
              <a:gd name="connsiteX2" fmla="*/ 312737 w 2526506"/>
              <a:gd name="connsiteY2" fmla="*/ 1000124 h 2257424"/>
              <a:gd name="connsiteX3" fmla="*/ 808037 w 2526506"/>
              <a:gd name="connsiteY3" fmla="*/ 2128837 h 2257424"/>
              <a:gd name="connsiteX4" fmla="*/ 2232024 w 2526506"/>
              <a:gd name="connsiteY4" fmla="*/ 1771649 h 2257424"/>
              <a:gd name="connsiteX5" fmla="*/ 2208212 w 2526506"/>
              <a:gd name="connsiteY5" fmla="*/ 242887 h 2257424"/>
              <a:gd name="connsiteX6" fmla="*/ 322262 w 2526506"/>
              <a:gd name="connsiteY6" fmla="*/ 314324 h 2257424"/>
              <a:gd name="connsiteX0" fmla="*/ 98425 w 2302669"/>
              <a:gd name="connsiteY0" fmla="*/ 314324 h 2257424"/>
              <a:gd name="connsiteX1" fmla="*/ 50800 w 2302669"/>
              <a:gd name="connsiteY1" fmla="*/ 371474 h 2257424"/>
              <a:gd name="connsiteX2" fmla="*/ 88900 w 2302669"/>
              <a:gd name="connsiteY2" fmla="*/ 1000124 h 2257424"/>
              <a:gd name="connsiteX3" fmla="*/ 584200 w 2302669"/>
              <a:gd name="connsiteY3" fmla="*/ 2128837 h 2257424"/>
              <a:gd name="connsiteX4" fmla="*/ 2008187 w 2302669"/>
              <a:gd name="connsiteY4" fmla="*/ 1771649 h 2257424"/>
              <a:gd name="connsiteX5" fmla="*/ 1984375 w 2302669"/>
              <a:gd name="connsiteY5" fmla="*/ 242887 h 2257424"/>
              <a:gd name="connsiteX6" fmla="*/ 98425 w 2302669"/>
              <a:gd name="connsiteY6" fmla="*/ 314324 h 2257424"/>
              <a:gd name="connsiteX0" fmla="*/ 98425 w 2302669"/>
              <a:gd name="connsiteY0" fmla="*/ 161924 h 2105024"/>
              <a:gd name="connsiteX1" fmla="*/ 50800 w 2302669"/>
              <a:gd name="connsiteY1" fmla="*/ 219074 h 2105024"/>
              <a:gd name="connsiteX2" fmla="*/ 88900 w 2302669"/>
              <a:gd name="connsiteY2" fmla="*/ 847724 h 2105024"/>
              <a:gd name="connsiteX3" fmla="*/ 584200 w 2302669"/>
              <a:gd name="connsiteY3" fmla="*/ 1976437 h 2105024"/>
              <a:gd name="connsiteX4" fmla="*/ 2008187 w 2302669"/>
              <a:gd name="connsiteY4" fmla="*/ 1619249 h 2105024"/>
              <a:gd name="connsiteX5" fmla="*/ 1984375 w 2302669"/>
              <a:gd name="connsiteY5" fmla="*/ 242887 h 2105024"/>
              <a:gd name="connsiteX6" fmla="*/ 98425 w 2302669"/>
              <a:gd name="connsiteY6" fmla="*/ 161924 h 2105024"/>
              <a:gd name="connsiteX0" fmla="*/ 123825 w 2328069"/>
              <a:gd name="connsiteY0" fmla="*/ 161924 h 1844674"/>
              <a:gd name="connsiteX1" fmla="*/ 76200 w 2328069"/>
              <a:gd name="connsiteY1" fmla="*/ 219074 h 1844674"/>
              <a:gd name="connsiteX2" fmla="*/ 114300 w 2328069"/>
              <a:gd name="connsiteY2" fmla="*/ 847724 h 1844674"/>
              <a:gd name="connsiteX3" fmla="*/ 762000 w 2328069"/>
              <a:gd name="connsiteY3" fmla="*/ 1595437 h 1844674"/>
              <a:gd name="connsiteX4" fmla="*/ 2033587 w 2328069"/>
              <a:gd name="connsiteY4" fmla="*/ 1619249 h 1844674"/>
              <a:gd name="connsiteX5" fmla="*/ 2009775 w 2328069"/>
              <a:gd name="connsiteY5" fmla="*/ 242887 h 1844674"/>
              <a:gd name="connsiteX6" fmla="*/ 123825 w 2328069"/>
              <a:gd name="connsiteY6" fmla="*/ 161924 h 1844674"/>
              <a:gd name="connsiteX0" fmla="*/ 98425 w 2302669"/>
              <a:gd name="connsiteY0" fmla="*/ 161924 h 1857374"/>
              <a:gd name="connsiteX1" fmla="*/ 50800 w 2302669"/>
              <a:gd name="connsiteY1" fmla="*/ 219074 h 1857374"/>
              <a:gd name="connsiteX2" fmla="*/ 88900 w 2302669"/>
              <a:gd name="connsiteY2" fmla="*/ 847724 h 1857374"/>
              <a:gd name="connsiteX3" fmla="*/ 584200 w 2302669"/>
              <a:gd name="connsiteY3" fmla="*/ 1671637 h 1857374"/>
              <a:gd name="connsiteX4" fmla="*/ 2008187 w 2302669"/>
              <a:gd name="connsiteY4" fmla="*/ 1619249 h 1857374"/>
              <a:gd name="connsiteX5" fmla="*/ 1984375 w 2302669"/>
              <a:gd name="connsiteY5" fmla="*/ 242887 h 1857374"/>
              <a:gd name="connsiteX6" fmla="*/ 98425 w 2302669"/>
              <a:gd name="connsiteY6" fmla="*/ 161924 h 185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2669" h="1857374">
                <a:moveTo>
                  <a:pt x="98425" y="161924"/>
                </a:moveTo>
                <a:cubicBezTo>
                  <a:pt x="71438" y="197643"/>
                  <a:pt x="52388" y="104774"/>
                  <a:pt x="50800" y="219074"/>
                </a:cubicBezTo>
                <a:cubicBezTo>
                  <a:pt x="49213" y="333374"/>
                  <a:pt x="0" y="605630"/>
                  <a:pt x="88900" y="847724"/>
                </a:cubicBezTo>
                <a:cubicBezTo>
                  <a:pt x="177800" y="1089818"/>
                  <a:pt x="264319" y="1543050"/>
                  <a:pt x="584200" y="1671637"/>
                </a:cubicBezTo>
                <a:cubicBezTo>
                  <a:pt x="904081" y="1800224"/>
                  <a:pt x="1774824" y="1857374"/>
                  <a:pt x="2008187" y="1619249"/>
                </a:cubicBezTo>
                <a:cubicBezTo>
                  <a:pt x="2241550" y="1381124"/>
                  <a:pt x="2302669" y="485774"/>
                  <a:pt x="1984375" y="242887"/>
                </a:cubicBezTo>
                <a:cubicBezTo>
                  <a:pt x="1666081" y="0"/>
                  <a:pt x="420687" y="140493"/>
                  <a:pt x="98425" y="161924"/>
                </a:cubicBezTo>
                <a:close/>
              </a:path>
            </a:pathLst>
          </a:cu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4953000" y="1371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991777"/>
                </a:solidFill>
              </a:rPr>
              <a:t>PANNANKOMBU SUMP</a:t>
            </a:r>
          </a:p>
          <a:p>
            <a:r>
              <a:rPr lang="en-US" sz="600" dirty="0" smtClean="0">
                <a:solidFill>
                  <a:srgbClr val="991777"/>
                </a:solidFill>
              </a:rPr>
              <a:t>GL-208.16,LS-63970M</a:t>
            </a:r>
          </a:p>
          <a:p>
            <a:r>
              <a:rPr lang="en-US" sz="600" dirty="0" smtClean="0">
                <a:solidFill>
                  <a:srgbClr val="991777"/>
                </a:solidFill>
              </a:rPr>
              <a:t>43677 LPM/60870 LPM</a:t>
            </a:r>
            <a:endParaRPr lang="en-US" sz="600" dirty="0">
              <a:solidFill>
                <a:srgbClr val="991777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15000" y="12192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1117.6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715000" y="15240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1117.6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334000" y="175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991777"/>
                </a:solidFill>
              </a:rPr>
              <a:t>KOTTAIYUR SUMP</a:t>
            </a:r>
          </a:p>
          <a:p>
            <a:r>
              <a:rPr lang="en-US" sz="600" dirty="0" smtClean="0">
                <a:solidFill>
                  <a:srgbClr val="991777"/>
                </a:solidFill>
              </a:rPr>
              <a:t>GL-272.00,LS-100730M</a:t>
            </a:r>
          </a:p>
          <a:p>
            <a:r>
              <a:rPr lang="en-US" sz="600" dirty="0" smtClean="0">
                <a:solidFill>
                  <a:srgbClr val="991777"/>
                </a:solidFill>
              </a:rPr>
              <a:t>44448 LPM/58328 LPM</a:t>
            </a:r>
            <a:endParaRPr lang="en-US" sz="600" dirty="0">
              <a:solidFill>
                <a:srgbClr val="991777"/>
              </a:solidFill>
            </a:endParaRPr>
          </a:p>
        </p:txBody>
      </p:sp>
      <p:sp>
        <p:nvSpPr>
          <p:cNvPr id="177" name="Freeform 176"/>
          <p:cNvSpPr/>
          <p:nvPr/>
        </p:nvSpPr>
        <p:spPr>
          <a:xfrm>
            <a:off x="6299994" y="2471738"/>
            <a:ext cx="100806" cy="377031"/>
          </a:xfrm>
          <a:custGeom>
            <a:avLst/>
            <a:gdLst>
              <a:gd name="connsiteX0" fmla="*/ 100806 w 100806"/>
              <a:gd name="connsiteY0" fmla="*/ 0 h 377031"/>
              <a:gd name="connsiteX1" fmla="*/ 72231 w 100806"/>
              <a:gd name="connsiteY1" fmla="*/ 147637 h 377031"/>
              <a:gd name="connsiteX2" fmla="*/ 10319 w 100806"/>
              <a:gd name="connsiteY2" fmla="*/ 342900 h 377031"/>
              <a:gd name="connsiteX3" fmla="*/ 10319 w 100806"/>
              <a:gd name="connsiteY3" fmla="*/ 352425 h 37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06" h="377031">
                <a:moveTo>
                  <a:pt x="100806" y="0"/>
                </a:moveTo>
                <a:cubicBezTo>
                  <a:pt x="94059" y="45243"/>
                  <a:pt x="87312" y="90487"/>
                  <a:pt x="72231" y="147637"/>
                </a:cubicBezTo>
                <a:cubicBezTo>
                  <a:pt x="57150" y="204787"/>
                  <a:pt x="20638" y="308769"/>
                  <a:pt x="10319" y="342900"/>
                </a:cubicBezTo>
                <a:cubicBezTo>
                  <a:pt x="0" y="377031"/>
                  <a:pt x="4763" y="356394"/>
                  <a:pt x="10319" y="352425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6019800" y="19812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1117.6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096000" y="24384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1117.6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80" name="Freeform 179"/>
          <p:cNvSpPr/>
          <p:nvPr/>
        </p:nvSpPr>
        <p:spPr>
          <a:xfrm>
            <a:off x="5972176" y="2833688"/>
            <a:ext cx="333374" cy="438150"/>
          </a:xfrm>
          <a:custGeom>
            <a:avLst/>
            <a:gdLst>
              <a:gd name="connsiteX0" fmla="*/ 333374 w 333374"/>
              <a:gd name="connsiteY0" fmla="*/ 0 h 438150"/>
              <a:gd name="connsiteX1" fmla="*/ 290512 w 333374"/>
              <a:gd name="connsiteY1" fmla="*/ 61912 h 438150"/>
              <a:gd name="connsiteX2" fmla="*/ 223837 w 333374"/>
              <a:gd name="connsiteY2" fmla="*/ 76200 h 438150"/>
              <a:gd name="connsiteX3" fmla="*/ 166687 w 333374"/>
              <a:gd name="connsiteY3" fmla="*/ 109537 h 438150"/>
              <a:gd name="connsiteX4" fmla="*/ 138112 w 333374"/>
              <a:gd name="connsiteY4" fmla="*/ 123825 h 438150"/>
              <a:gd name="connsiteX5" fmla="*/ 38099 w 333374"/>
              <a:gd name="connsiteY5" fmla="*/ 223837 h 438150"/>
              <a:gd name="connsiteX6" fmla="*/ 4762 w 333374"/>
              <a:gd name="connsiteY6" fmla="*/ 266700 h 438150"/>
              <a:gd name="connsiteX7" fmla="*/ 9524 w 333374"/>
              <a:gd name="connsiteY7" fmla="*/ 333375 h 438150"/>
              <a:gd name="connsiteX8" fmla="*/ 9524 w 333374"/>
              <a:gd name="connsiteY8" fmla="*/ 4381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374" h="438150">
                <a:moveTo>
                  <a:pt x="333374" y="0"/>
                </a:moveTo>
                <a:cubicBezTo>
                  <a:pt x="321071" y="24606"/>
                  <a:pt x="308768" y="49212"/>
                  <a:pt x="290512" y="61912"/>
                </a:cubicBezTo>
                <a:cubicBezTo>
                  <a:pt x="272256" y="74612"/>
                  <a:pt x="244475" y="68263"/>
                  <a:pt x="223837" y="76200"/>
                </a:cubicBezTo>
                <a:cubicBezTo>
                  <a:pt x="203200" y="84138"/>
                  <a:pt x="180974" y="101600"/>
                  <a:pt x="166687" y="109537"/>
                </a:cubicBezTo>
                <a:cubicBezTo>
                  <a:pt x="152400" y="117474"/>
                  <a:pt x="159543" y="104775"/>
                  <a:pt x="138112" y="123825"/>
                </a:cubicBezTo>
                <a:cubicBezTo>
                  <a:pt x="116681" y="142875"/>
                  <a:pt x="60324" y="200025"/>
                  <a:pt x="38099" y="223837"/>
                </a:cubicBezTo>
                <a:cubicBezTo>
                  <a:pt x="15874" y="247649"/>
                  <a:pt x="9524" y="248444"/>
                  <a:pt x="4762" y="266700"/>
                </a:cubicBezTo>
                <a:cubicBezTo>
                  <a:pt x="0" y="284956"/>
                  <a:pt x="8730" y="304800"/>
                  <a:pt x="9524" y="333375"/>
                </a:cubicBezTo>
                <a:cubicBezTo>
                  <a:pt x="10318" y="361950"/>
                  <a:pt x="7143" y="420688"/>
                  <a:pt x="9524" y="43815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6553200" y="1219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KOTTAMPATTI UNION SUMP(226 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GL-203,LS-4900M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3091LPM/3411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6324600" y="16764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B050"/>
                </a:solidFill>
              </a:rPr>
              <a:t>250 DI K9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6248400" y="19050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99FF"/>
                </a:solidFill>
              </a:rPr>
              <a:t>LS 1620</a:t>
            </a:r>
            <a:endParaRPr lang="en-US" sz="600" dirty="0">
              <a:solidFill>
                <a:srgbClr val="FF99FF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7239000" y="16880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SINGAMPUNERI TP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GL-157.78,LS-16000M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1097LPM/1347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6553200" y="19812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B050"/>
                </a:solidFill>
              </a:rPr>
              <a:t>200 DI K9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6781800" y="34406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MELUR UNION SUMP(166HABS)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GL-149.560,LS-7600M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10345LPM/11641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5867400" y="21336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12330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89" name="Freeform 188"/>
          <p:cNvSpPr/>
          <p:nvPr/>
        </p:nvSpPr>
        <p:spPr>
          <a:xfrm>
            <a:off x="5262563" y="4048125"/>
            <a:ext cx="23812" cy="66675"/>
          </a:xfrm>
          <a:custGeom>
            <a:avLst/>
            <a:gdLst>
              <a:gd name="connsiteX0" fmla="*/ 0 w 23812"/>
              <a:gd name="connsiteY0" fmla="*/ 0 h 66675"/>
              <a:gd name="connsiteX1" fmla="*/ 23812 w 23812"/>
              <a:gd name="connsiteY1" fmla="*/ 66675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812" h="66675">
                <a:moveTo>
                  <a:pt x="0" y="0"/>
                </a:moveTo>
                <a:lnTo>
                  <a:pt x="23812" y="66675"/>
                </a:ln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Freeform 189"/>
          <p:cNvSpPr/>
          <p:nvPr/>
        </p:nvSpPr>
        <p:spPr>
          <a:xfrm>
            <a:off x="4914900" y="3971925"/>
            <a:ext cx="4763" cy="57150"/>
          </a:xfrm>
          <a:custGeom>
            <a:avLst/>
            <a:gdLst>
              <a:gd name="connsiteX0" fmla="*/ 0 w 4763"/>
              <a:gd name="connsiteY0" fmla="*/ 0 h 57150"/>
              <a:gd name="connsiteX1" fmla="*/ 4763 w 4763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3" h="57150">
                <a:moveTo>
                  <a:pt x="0" y="0"/>
                </a:moveTo>
                <a:lnTo>
                  <a:pt x="4763" y="57150"/>
                </a:ln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Freeform 190"/>
          <p:cNvSpPr/>
          <p:nvPr/>
        </p:nvSpPr>
        <p:spPr>
          <a:xfrm>
            <a:off x="4519613" y="3876675"/>
            <a:ext cx="9525" cy="119063"/>
          </a:xfrm>
          <a:custGeom>
            <a:avLst/>
            <a:gdLst>
              <a:gd name="connsiteX0" fmla="*/ 0 w 9525"/>
              <a:gd name="connsiteY0" fmla="*/ 119063 h 119063"/>
              <a:gd name="connsiteX1" fmla="*/ 9525 w 9525"/>
              <a:gd name="connsiteY1" fmla="*/ 0 h 119063"/>
              <a:gd name="connsiteX2" fmla="*/ 9525 w 9525"/>
              <a:gd name="connsiteY2" fmla="*/ 0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" h="119063">
                <a:moveTo>
                  <a:pt x="0" y="119063"/>
                </a:moveTo>
                <a:lnTo>
                  <a:pt x="9525" y="0"/>
                </a:lnTo>
                <a:lnTo>
                  <a:pt x="9525" y="0"/>
                </a:ln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6553200" y="2743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MELUR UNION SUMP(60HABS)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GL-173.00,LS-100M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946LPM/1045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5410200" y="2438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VELLALAPATTI TP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GL-160.66,LS-32030M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216LPM/250 LPM</a:t>
            </a:r>
            <a:r>
              <a:rPr lang="en-US" sz="600" dirty="0" smtClean="0">
                <a:solidFill>
                  <a:srgbClr val="FF66FF"/>
                </a:solidFill>
              </a:rPr>
              <a:t>LS 29145</a:t>
            </a:r>
          </a:p>
          <a:p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6019800" y="3124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MADURAI EAST UNION SUMP(281HABS)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GL-185.25,LS-100M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5179LPM/5749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5638800" y="3810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AVANIYAPURAM MPTY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GL-130.27,LS-117735M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2417LPM/5166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5257800" y="4191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THIRUNAGAR TP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GL-152.06,LS-100M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764LPM/1333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5867400" y="28956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916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9" name="Freeform 198"/>
          <p:cNvSpPr/>
          <p:nvPr/>
        </p:nvSpPr>
        <p:spPr>
          <a:xfrm>
            <a:off x="4900613" y="3952875"/>
            <a:ext cx="166687" cy="9525"/>
          </a:xfrm>
          <a:custGeom>
            <a:avLst/>
            <a:gdLst>
              <a:gd name="connsiteX0" fmla="*/ 166687 w 166687"/>
              <a:gd name="connsiteY0" fmla="*/ 0 h 9525"/>
              <a:gd name="connsiteX1" fmla="*/ 0 w 166687"/>
              <a:gd name="connsiteY1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687" h="9525">
                <a:moveTo>
                  <a:pt x="166687" y="0"/>
                </a:moveTo>
                <a:lnTo>
                  <a:pt x="0" y="952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reeform 199"/>
          <p:cNvSpPr/>
          <p:nvPr/>
        </p:nvSpPr>
        <p:spPr>
          <a:xfrm>
            <a:off x="4344988" y="3967163"/>
            <a:ext cx="574675" cy="698500"/>
          </a:xfrm>
          <a:custGeom>
            <a:avLst/>
            <a:gdLst>
              <a:gd name="connsiteX0" fmla="*/ 574675 w 574675"/>
              <a:gd name="connsiteY0" fmla="*/ 0 h 698500"/>
              <a:gd name="connsiteX1" fmla="*/ 174625 w 574675"/>
              <a:gd name="connsiteY1" fmla="*/ 33337 h 698500"/>
              <a:gd name="connsiteX2" fmla="*/ 26987 w 574675"/>
              <a:gd name="connsiteY2" fmla="*/ 33337 h 698500"/>
              <a:gd name="connsiteX3" fmla="*/ 12700 w 574675"/>
              <a:gd name="connsiteY3" fmla="*/ 114300 h 698500"/>
              <a:gd name="connsiteX4" fmla="*/ 69850 w 574675"/>
              <a:gd name="connsiteY4" fmla="*/ 361950 h 698500"/>
              <a:gd name="connsiteX5" fmla="*/ 117475 w 574675"/>
              <a:gd name="connsiteY5" fmla="*/ 542925 h 698500"/>
              <a:gd name="connsiteX6" fmla="*/ 179387 w 574675"/>
              <a:gd name="connsiteY6" fmla="*/ 676275 h 698500"/>
              <a:gd name="connsiteX7" fmla="*/ 331787 w 574675"/>
              <a:gd name="connsiteY7" fmla="*/ 676275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4675" h="698500">
                <a:moveTo>
                  <a:pt x="574675" y="0"/>
                </a:moveTo>
                <a:lnTo>
                  <a:pt x="174625" y="33337"/>
                </a:lnTo>
                <a:cubicBezTo>
                  <a:pt x="83344" y="38893"/>
                  <a:pt x="53975" y="19843"/>
                  <a:pt x="26987" y="33337"/>
                </a:cubicBezTo>
                <a:cubicBezTo>
                  <a:pt x="0" y="46831"/>
                  <a:pt x="5556" y="59531"/>
                  <a:pt x="12700" y="114300"/>
                </a:cubicBezTo>
                <a:cubicBezTo>
                  <a:pt x="19844" y="169069"/>
                  <a:pt x="52388" y="290513"/>
                  <a:pt x="69850" y="361950"/>
                </a:cubicBezTo>
                <a:cubicBezTo>
                  <a:pt x="87312" y="433387"/>
                  <a:pt x="99219" y="490538"/>
                  <a:pt x="117475" y="542925"/>
                </a:cubicBezTo>
                <a:cubicBezTo>
                  <a:pt x="135731" y="595313"/>
                  <a:pt x="143668" y="654050"/>
                  <a:pt x="179387" y="676275"/>
                </a:cubicBezTo>
                <a:cubicBezTo>
                  <a:pt x="215106" y="698500"/>
                  <a:pt x="314325" y="683419"/>
                  <a:pt x="331787" y="676275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6172200" y="28194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32030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715000" y="28194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32630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629400" y="3015734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B050"/>
                </a:solidFill>
              </a:rPr>
              <a:t>400 DI K9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86600" y="3228201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MELUR MUNICIPALITY,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INDUSTRIAL DEMAND</a:t>
            </a:r>
            <a:endParaRPr lang="en-US" sz="600" dirty="0">
              <a:solidFill>
                <a:srgbClr val="FF0000"/>
              </a:solidFill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rot="5400000" flipH="1" flipV="1">
            <a:off x="6934200" y="34290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reeform 101"/>
          <p:cNvSpPr/>
          <p:nvPr/>
        </p:nvSpPr>
        <p:spPr>
          <a:xfrm>
            <a:off x="5976938" y="3152775"/>
            <a:ext cx="52387" cy="61913"/>
          </a:xfrm>
          <a:custGeom>
            <a:avLst/>
            <a:gdLst>
              <a:gd name="connsiteX0" fmla="*/ 0 w 52387"/>
              <a:gd name="connsiteY0" fmla="*/ 0 h 61913"/>
              <a:gd name="connsiteX1" fmla="*/ 52387 w 52387"/>
              <a:gd name="connsiteY1" fmla="*/ 61913 h 61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87" h="61913">
                <a:moveTo>
                  <a:pt x="0" y="0"/>
                </a:moveTo>
                <a:cubicBezTo>
                  <a:pt x="21828" y="25400"/>
                  <a:pt x="43656" y="50800"/>
                  <a:pt x="52387" y="61913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5638800" y="30480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37520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486400" y="32766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52230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7400" y="3396734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916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029200" y="27432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MADURAI WEST UNION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(153HABS)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GL-198.37,LS-1200M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3584LPM/3999LPM</a:t>
            </a:r>
            <a:endParaRPr lang="en-US" sz="600" dirty="0">
              <a:solidFill>
                <a:srgbClr val="FF0000"/>
              </a:solidFill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 rot="16200000" flipH="1">
            <a:off x="6019800" y="2743200"/>
            <a:ext cx="76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486400" y="32004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1400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562600" y="31242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B050"/>
                </a:solidFill>
              </a:rPr>
              <a:t>250 DI K9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867400" y="3505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VILANKUDI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GL-145.75,LS-7470M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1486LPM/2979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648200" y="19928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PALAMEDU TP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GL-226.32,LS-9300M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304LPM/435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657600" y="2209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VADIPATTI UNION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(72HABS)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GL-237.807,LS-19900M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1597LPM/1778LPM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38600" y="29673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ALANGANALLUR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(137HABS),ALANGANALLUR TP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GL-197.54,LS-9500M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4749LPM/5560LPM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267200" y="27432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B050"/>
                </a:solidFill>
              </a:rPr>
              <a:t>250 DI K9,K7</a:t>
            </a:r>
            <a:endParaRPr lang="en-US" sz="600" dirty="0">
              <a:solidFill>
                <a:srgbClr val="00B05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953000" y="25146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00B050"/>
                </a:solidFill>
              </a:rPr>
              <a:t>150 DI K9</a:t>
            </a:r>
            <a:endParaRPr lang="en-US" sz="600" dirty="0">
              <a:solidFill>
                <a:srgbClr val="00B050"/>
              </a:solidFill>
            </a:endParaRPr>
          </a:p>
        </p:txBody>
      </p:sp>
      <p:cxnSp>
        <p:nvCxnSpPr>
          <p:cNvPr id="158" name="Straight Arrow Connector 157"/>
          <p:cNvCxnSpPr>
            <a:endCxn id="151" idx="3"/>
          </p:cNvCxnSpPr>
          <p:nvPr/>
        </p:nvCxnSpPr>
        <p:spPr>
          <a:xfrm>
            <a:off x="4953000" y="3581400"/>
            <a:ext cx="315959" cy="65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4876800" y="3396734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814 MM MS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4724400" y="3472934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66305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800600" y="36576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814 MM MS</a:t>
            </a:r>
            <a:endParaRPr lang="en-US" sz="600" dirty="0">
              <a:solidFill>
                <a:srgbClr val="FF0000"/>
              </a:solidFill>
            </a:endParaRPr>
          </a:p>
        </p:txBody>
      </p:sp>
      <p:cxnSp>
        <p:nvCxnSpPr>
          <p:cNvPr id="164" name="Straight Arrow Connector 163"/>
          <p:cNvCxnSpPr>
            <a:endCxn id="160" idx="3"/>
          </p:cNvCxnSpPr>
          <p:nvPr/>
        </p:nvCxnSpPr>
        <p:spPr>
          <a:xfrm rot="10800000">
            <a:off x="5562600" y="3489068"/>
            <a:ext cx="381000" cy="92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endCxn id="143" idx="4"/>
          </p:cNvCxnSpPr>
          <p:nvPr/>
        </p:nvCxnSpPr>
        <p:spPr>
          <a:xfrm rot="16200000" flipV="1">
            <a:off x="5657850" y="3752850"/>
            <a:ext cx="1524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4724400" y="3777734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87180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191000" y="4114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THIRUPPARANKUNDRAMUNION 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 SUMP(181HABS)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GL-187.98,LS-500M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4411LPM/4916LPM</a:t>
            </a:r>
            <a:endParaRPr lang="en-US" sz="600" dirty="0">
              <a:solidFill>
                <a:srgbClr val="FF0000"/>
              </a:solidFill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 rot="10800000">
            <a:off x="5334000" y="4191000"/>
            <a:ext cx="152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4572000" y="3853934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90615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343400" y="3962400"/>
            <a:ext cx="685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66FF"/>
                </a:solidFill>
              </a:rPr>
              <a:t>LS 94015</a:t>
            </a:r>
            <a:endParaRPr lang="en-US" sz="600" dirty="0">
              <a:solidFill>
                <a:srgbClr val="FF66FF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572000" y="4648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THIRUMANGALAM MPTY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GL-122.42,LS-112035M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2862LPM/6208 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202" name="Freeform 201"/>
          <p:cNvSpPr/>
          <p:nvPr/>
        </p:nvSpPr>
        <p:spPr>
          <a:xfrm>
            <a:off x="5410200" y="5105400"/>
            <a:ext cx="152400" cy="228600"/>
          </a:xfrm>
          <a:custGeom>
            <a:avLst/>
            <a:gdLst>
              <a:gd name="connsiteX0" fmla="*/ 289560 w 1402080"/>
              <a:gd name="connsiteY0" fmla="*/ 7620 h 1482090"/>
              <a:gd name="connsiteX1" fmla="*/ 129540 w 1402080"/>
              <a:gd name="connsiteY1" fmla="*/ 30480 h 1482090"/>
              <a:gd name="connsiteX2" fmla="*/ 38100 w 1402080"/>
              <a:gd name="connsiteY2" fmla="*/ 53340 h 1482090"/>
              <a:gd name="connsiteX3" fmla="*/ 3810 w 1402080"/>
              <a:gd name="connsiteY3" fmla="*/ 64770 h 1482090"/>
              <a:gd name="connsiteX4" fmla="*/ 60960 w 1402080"/>
              <a:gd name="connsiteY4" fmla="*/ 121920 h 1482090"/>
              <a:gd name="connsiteX5" fmla="*/ 152400 w 1402080"/>
              <a:gd name="connsiteY5" fmla="*/ 144780 h 1482090"/>
              <a:gd name="connsiteX6" fmla="*/ 163830 w 1402080"/>
              <a:gd name="connsiteY6" fmla="*/ 201930 h 1482090"/>
              <a:gd name="connsiteX7" fmla="*/ 129540 w 1402080"/>
              <a:gd name="connsiteY7" fmla="*/ 293370 h 1482090"/>
              <a:gd name="connsiteX8" fmla="*/ 129540 w 1402080"/>
              <a:gd name="connsiteY8" fmla="*/ 350520 h 1482090"/>
              <a:gd name="connsiteX9" fmla="*/ 118110 w 1402080"/>
              <a:gd name="connsiteY9" fmla="*/ 430530 h 1482090"/>
              <a:gd name="connsiteX10" fmla="*/ 152400 w 1402080"/>
              <a:gd name="connsiteY10" fmla="*/ 521970 h 1482090"/>
              <a:gd name="connsiteX11" fmla="*/ 186690 w 1402080"/>
              <a:gd name="connsiteY11" fmla="*/ 601980 h 1482090"/>
              <a:gd name="connsiteX12" fmla="*/ 358140 w 1402080"/>
              <a:gd name="connsiteY12" fmla="*/ 796290 h 1482090"/>
              <a:gd name="connsiteX13" fmla="*/ 449580 w 1402080"/>
              <a:gd name="connsiteY13" fmla="*/ 1127760 h 1482090"/>
              <a:gd name="connsiteX14" fmla="*/ 552450 w 1402080"/>
              <a:gd name="connsiteY14" fmla="*/ 1356360 h 1482090"/>
              <a:gd name="connsiteX15" fmla="*/ 598170 w 1402080"/>
              <a:gd name="connsiteY15" fmla="*/ 1459230 h 1482090"/>
              <a:gd name="connsiteX16" fmla="*/ 678180 w 1402080"/>
              <a:gd name="connsiteY16" fmla="*/ 1470660 h 1482090"/>
              <a:gd name="connsiteX17" fmla="*/ 701040 w 1402080"/>
              <a:gd name="connsiteY17" fmla="*/ 1390650 h 1482090"/>
              <a:gd name="connsiteX18" fmla="*/ 609600 w 1402080"/>
              <a:gd name="connsiteY18" fmla="*/ 1333500 h 1482090"/>
              <a:gd name="connsiteX19" fmla="*/ 689610 w 1402080"/>
              <a:gd name="connsiteY19" fmla="*/ 1299210 h 1482090"/>
              <a:gd name="connsiteX20" fmla="*/ 735330 w 1402080"/>
              <a:gd name="connsiteY20" fmla="*/ 1264920 h 1482090"/>
              <a:gd name="connsiteX21" fmla="*/ 861060 w 1402080"/>
              <a:gd name="connsiteY21" fmla="*/ 1379220 h 1482090"/>
              <a:gd name="connsiteX22" fmla="*/ 941070 w 1402080"/>
              <a:gd name="connsiteY22" fmla="*/ 1413510 h 1482090"/>
              <a:gd name="connsiteX23" fmla="*/ 963930 w 1402080"/>
              <a:gd name="connsiteY23" fmla="*/ 1322070 h 1482090"/>
              <a:gd name="connsiteX24" fmla="*/ 963930 w 1402080"/>
              <a:gd name="connsiteY24" fmla="*/ 1253490 h 1482090"/>
              <a:gd name="connsiteX25" fmla="*/ 952500 w 1402080"/>
              <a:gd name="connsiteY25" fmla="*/ 1184910 h 1482090"/>
              <a:gd name="connsiteX26" fmla="*/ 963930 w 1402080"/>
              <a:gd name="connsiteY26" fmla="*/ 1150620 h 1482090"/>
              <a:gd name="connsiteX27" fmla="*/ 1032510 w 1402080"/>
              <a:gd name="connsiteY27" fmla="*/ 1150620 h 1482090"/>
              <a:gd name="connsiteX28" fmla="*/ 1123950 w 1402080"/>
              <a:gd name="connsiteY28" fmla="*/ 1184910 h 1482090"/>
              <a:gd name="connsiteX29" fmla="*/ 1146810 w 1402080"/>
              <a:gd name="connsiteY29" fmla="*/ 1219200 h 1482090"/>
              <a:gd name="connsiteX30" fmla="*/ 1146810 w 1402080"/>
              <a:gd name="connsiteY30" fmla="*/ 1264920 h 1482090"/>
              <a:gd name="connsiteX31" fmla="*/ 1078230 w 1402080"/>
              <a:gd name="connsiteY31" fmla="*/ 1299210 h 1482090"/>
              <a:gd name="connsiteX32" fmla="*/ 1078230 w 1402080"/>
              <a:gd name="connsiteY32" fmla="*/ 1322070 h 1482090"/>
              <a:gd name="connsiteX33" fmla="*/ 1135380 w 1402080"/>
              <a:gd name="connsiteY33" fmla="*/ 1333500 h 1482090"/>
              <a:gd name="connsiteX34" fmla="*/ 1203960 w 1402080"/>
              <a:gd name="connsiteY34" fmla="*/ 1344930 h 1482090"/>
              <a:gd name="connsiteX35" fmla="*/ 1215390 w 1402080"/>
              <a:gd name="connsiteY35" fmla="*/ 1253490 h 1482090"/>
              <a:gd name="connsiteX36" fmla="*/ 1272540 w 1402080"/>
              <a:gd name="connsiteY36" fmla="*/ 1184910 h 1482090"/>
              <a:gd name="connsiteX37" fmla="*/ 1283970 w 1402080"/>
              <a:gd name="connsiteY37" fmla="*/ 1104900 h 1482090"/>
              <a:gd name="connsiteX38" fmla="*/ 1215390 w 1402080"/>
              <a:gd name="connsiteY38" fmla="*/ 1024890 h 1482090"/>
              <a:gd name="connsiteX39" fmla="*/ 1146810 w 1402080"/>
              <a:gd name="connsiteY39" fmla="*/ 967740 h 1482090"/>
              <a:gd name="connsiteX40" fmla="*/ 1009650 w 1402080"/>
              <a:gd name="connsiteY40" fmla="*/ 1047750 h 1482090"/>
              <a:gd name="connsiteX41" fmla="*/ 952500 w 1402080"/>
              <a:gd name="connsiteY41" fmla="*/ 1104900 h 1482090"/>
              <a:gd name="connsiteX42" fmla="*/ 895350 w 1402080"/>
              <a:gd name="connsiteY42" fmla="*/ 1093470 h 1482090"/>
              <a:gd name="connsiteX43" fmla="*/ 895350 w 1402080"/>
              <a:gd name="connsiteY43" fmla="*/ 1047750 h 1482090"/>
              <a:gd name="connsiteX44" fmla="*/ 895350 w 1402080"/>
              <a:gd name="connsiteY44" fmla="*/ 967740 h 1482090"/>
              <a:gd name="connsiteX45" fmla="*/ 895350 w 1402080"/>
              <a:gd name="connsiteY45" fmla="*/ 910590 h 1482090"/>
              <a:gd name="connsiteX46" fmla="*/ 838200 w 1402080"/>
              <a:gd name="connsiteY46" fmla="*/ 842010 h 1482090"/>
              <a:gd name="connsiteX47" fmla="*/ 906780 w 1402080"/>
              <a:gd name="connsiteY47" fmla="*/ 807720 h 1482090"/>
              <a:gd name="connsiteX48" fmla="*/ 1009650 w 1402080"/>
              <a:gd name="connsiteY48" fmla="*/ 819150 h 1482090"/>
              <a:gd name="connsiteX49" fmla="*/ 1055370 w 1402080"/>
              <a:gd name="connsiteY49" fmla="*/ 784860 h 1482090"/>
              <a:gd name="connsiteX50" fmla="*/ 1066800 w 1402080"/>
              <a:gd name="connsiteY50" fmla="*/ 670560 h 1482090"/>
              <a:gd name="connsiteX51" fmla="*/ 1101090 w 1402080"/>
              <a:gd name="connsiteY51" fmla="*/ 659130 h 1482090"/>
              <a:gd name="connsiteX52" fmla="*/ 1203960 w 1402080"/>
              <a:gd name="connsiteY52" fmla="*/ 704850 h 1482090"/>
              <a:gd name="connsiteX53" fmla="*/ 1283970 w 1402080"/>
              <a:gd name="connsiteY53" fmla="*/ 716280 h 1482090"/>
              <a:gd name="connsiteX54" fmla="*/ 1329690 w 1402080"/>
              <a:gd name="connsiteY54" fmla="*/ 693420 h 1482090"/>
              <a:gd name="connsiteX55" fmla="*/ 1363980 w 1402080"/>
              <a:gd name="connsiteY55" fmla="*/ 647700 h 1482090"/>
              <a:gd name="connsiteX56" fmla="*/ 1398270 w 1402080"/>
              <a:gd name="connsiteY56" fmla="*/ 636270 h 1482090"/>
              <a:gd name="connsiteX57" fmla="*/ 1341120 w 1402080"/>
              <a:gd name="connsiteY57" fmla="*/ 567690 h 1482090"/>
              <a:gd name="connsiteX58" fmla="*/ 1249680 w 1402080"/>
              <a:gd name="connsiteY58" fmla="*/ 510540 h 1482090"/>
              <a:gd name="connsiteX59" fmla="*/ 1169670 w 1402080"/>
              <a:gd name="connsiteY59" fmla="*/ 453390 h 1482090"/>
              <a:gd name="connsiteX60" fmla="*/ 1146810 w 1402080"/>
              <a:gd name="connsiteY60" fmla="*/ 419100 h 1482090"/>
              <a:gd name="connsiteX61" fmla="*/ 1169670 w 1402080"/>
              <a:gd name="connsiteY61" fmla="*/ 350520 h 1482090"/>
              <a:gd name="connsiteX62" fmla="*/ 1238250 w 1402080"/>
              <a:gd name="connsiteY62" fmla="*/ 316230 h 1482090"/>
              <a:gd name="connsiteX63" fmla="*/ 1146810 w 1402080"/>
              <a:gd name="connsiteY63" fmla="*/ 236220 h 1482090"/>
              <a:gd name="connsiteX64" fmla="*/ 1066800 w 1402080"/>
              <a:gd name="connsiteY64" fmla="*/ 224790 h 1482090"/>
              <a:gd name="connsiteX65" fmla="*/ 929640 w 1402080"/>
              <a:gd name="connsiteY65" fmla="*/ 224790 h 1482090"/>
              <a:gd name="connsiteX66" fmla="*/ 723900 w 1402080"/>
              <a:gd name="connsiteY66" fmla="*/ 247650 h 1482090"/>
              <a:gd name="connsiteX67" fmla="*/ 575310 w 1402080"/>
              <a:gd name="connsiteY67" fmla="*/ 224790 h 1482090"/>
              <a:gd name="connsiteX68" fmla="*/ 518160 w 1402080"/>
              <a:gd name="connsiteY68" fmla="*/ 179070 h 1482090"/>
              <a:gd name="connsiteX69" fmla="*/ 381000 w 1402080"/>
              <a:gd name="connsiteY69" fmla="*/ 76200 h 1482090"/>
              <a:gd name="connsiteX70" fmla="*/ 289560 w 1402080"/>
              <a:gd name="connsiteY70" fmla="*/ 7620 h 148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402080" h="1482090">
                <a:moveTo>
                  <a:pt x="289560" y="7620"/>
                </a:moveTo>
                <a:cubicBezTo>
                  <a:pt x="247650" y="0"/>
                  <a:pt x="171450" y="22860"/>
                  <a:pt x="129540" y="30480"/>
                </a:cubicBezTo>
                <a:cubicBezTo>
                  <a:pt x="87630" y="38100"/>
                  <a:pt x="59055" y="47625"/>
                  <a:pt x="38100" y="53340"/>
                </a:cubicBezTo>
                <a:cubicBezTo>
                  <a:pt x="17145" y="59055"/>
                  <a:pt x="0" y="53340"/>
                  <a:pt x="3810" y="64770"/>
                </a:cubicBezTo>
                <a:cubicBezTo>
                  <a:pt x="7620" y="76200"/>
                  <a:pt x="36195" y="108585"/>
                  <a:pt x="60960" y="121920"/>
                </a:cubicBezTo>
                <a:cubicBezTo>
                  <a:pt x="85725" y="135255"/>
                  <a:pt x="135255" y="131445"/>
                  <a:pt x="152400" y="144780"/>
                </a:cubicBezTo>
                <a:cubicBezTo>
                  <a:pt x="169545" y="158115"/>
                  <a:pt x="167640" y="177165"/>
                  <a:pt x="163830" y="201930"/>
                </a:cubicBezTo>
                <a:cubicBezTo>
                  <a:pt x="160020" y="226695"/>
                  <a:pt x="135255" y="268605"/>
                  <a:pt x="129540" y="293370"/>
                </a:cubicBezTo>
                <a:cubicBezTo>
                  <a:pt x="123825" y="318135"/>
                  <a:pt x="131445" y="327660"/>
                  <a:pt x="129540" y="350520"/>
                </a:cubicBezTo>
                <a:cubicBezTo>
                  <a:pt x="127635" y="373380"/>
                  <a:pt x="114300" y="401955"/>
                  <a:pt x="118110" y="430530"/>
                </a:cubicBezTo>
                <a:cubicBezTo>
                  <a:pt x="121920" y="459105"/>
                  <a:pt x="140970" y="493395"/>
                  <a:pt x="152400" y="521970"/>
                </a:cubicBezTo>
                <a:cubicBezTo>
                  <a:pt x="163830" y="550545"/>
                  <a:pt x="152400" y="556260"/>
                  <a:pt x="186690" y="601980"/>
                </a:cubicBezTo>
                <a:cubicBezTo>
                  <a:pt x="220980" y="647700"/>
                  <a:pt x="314325" y="708660"/>
                  <a:pt x="358140" y="796290"/>
                </a:cubicBezTo>
                <a:cubicBezTo>
                  <a:pt x="401955" y="883920"/>
                  <a:pt x="417195" y="1034415"/>
                  <a:pt x="449580" y="1127760"/>
                </a:cubicBezTo>
                <a:cubicBezTo>
                  <a:pt x="481965" y="1221105"/>
                  <a:pt x="527685" y="1301115"/>
                  <a:pt x="552450" y="1356360"/>
                </a:cubicBezTo>
                <a:cubicBezTo>
                  <a:pt x="577215" y="1411605"/>
                  <a:pt x="577215" y="1440180"/>
                  <a:pt x="598170" y="1459230"/>
                </a:cubicBezTo>
                <a:cubicBezTo>
                  <a:pt x="619125" y="1478280"/>
                  <a:pt x="661035" y="1482090"/>
                  <a:pt x="678180" y="1470660"/>
                </a:cubicBezTo>
                <a:cubicBezTo>
                  <a:pt x="695325" y="1459230"/>
                  <a:pt x="712470" y="1413510"/>
                  <a:pt x="701040" y="1390650"/>
                </a:cubicBezTo>
                <a:cubicBezTo>
                  <a:pt x="689610" y="1367790"/>
                  <a:pt x="611505" y="1348740"/>
                  <a:pt x="609600" y="1333500"/>
                </a:cubicBezTo>
                <a:cubicBezTo>
                  <a:pt x="607695" y="1318260"/>
                  <a:pt x="668655" y="1310640"/>
                  <a:pt x="689610" y="1299210"/>
                </a:cubicBezTo>
                <a:cubicBezTo>
                  <a:pt x="710565" y="1287780"/>
                  <a:pt x="706755" y="1251585"/>
                  <a:pt x="735330" y="1264920"/>
                </a:cubicBezTo>
                <a:cubicBezTo>
                  <a:pt x="763905" y="1278255"/>
                  <a:pt x="826770" y="1354455"/>
                  <a:pt x="861060" y="1379220"/>
                </a:cubicBezTo>
                <a:cubicBezTo>
                  <a:pt x="895350" y="1403985"/>
                  <a:pt x="923925" y="1423035"/>
                  <a:pt x="941070" y="1413510"/>
                </a:cubicBezTo>
                <a:cubicBezTo>
                  <a:pt x="958215" y="1403985"/>
                  <a:pt x="960120" y="1348740"/>
                  <a:pt x="963930" y="1322070"/>
                </a:cubicBezTo>
                <a:cubicBezTo>
                  <a:pt x="967740" y="1295400"/>
                  <a:pt x="965835" y="1276350"/>
                  <a:pt x="963930" y="1253490"/>
                </a:cubicBezTo>
                <a:cubicBezTo>
                  <a:pt x="962025" y="1230630"/>
                  <a:pt x="952500" y="1202055"/>
                  <a:pt x="952500" y="1184910"/>
                </a:cubicBezTo>
                <a:cubicBezTo>
                  <a:pt x="952500" y="1167765"/>
                  <a:pt x="950595" y="1156335"/>
                  <a:pt x="963930" y="1150620"/>
                </a:cubicBezTo>
                <a:cubicBezTo>
                  <a:pt x="977265" y="1144905"/>
                  <a:pt x="1005840" y="1144905"/>
                  <a:pt x="1032510" y="1150620"/>
                </a:cubicBezTo>
                <a:cubicBezTo>
                  <a:pt x="1059180" y="1156335"/>
                  <a:pt x="1104900" y="1173480"/>
                  <a:pt x="1123950" y="1184910"/>
                </a:cubicBezTo>
                <a:cubicBezTo>
                  <a:pt x="1143000" y="1196340"/>
                  <a:pt x="1143000" y="1205865"/>
                  <a:pt x="1146810" y="1219200"/>
                </a:cubicBezTo>
                <a:cubicBezTo>
                  <a:pt x="1150620" y="1232535"/>
                  <a:pt x="1158240" y="1251585"/>
                  <a:pt x="1146810" y="1264920"/>
                </a:cubicBezTo>
                <a:cubicBezTo>
                  <a:pt x="1135380" y="1278255"/>
                  <a:pt x="1089660" y="1289685"/>
                  <a:pt x="1078230" y="1299210"/>
                </a:cubicBezTo>
                <a:cubicBezTo>
                  <a:pt x="1066800" y="1308735"/>
                  <a:pt x="1068705" y="1316355"/>
                  <a:pt x="1078230" y="1322070"/>
                </a:cubicBezTo>
                <a:cubicBezTo>
                  <a:pt x="1087755" y="1327785"/>
                  <a:pt x="1114425" y="1329690"/>
                  <a:pt x="1135380" y="1333500"/>
                </a:cubicBezTo>
                <a:cubicBezTo>
                  <a:pt x="1156335" y="1337310"/>
                  <a:pt x="1190625" y="1358265"/>
                  <a:pt x="1203960" y="1344930"/>
                </a:cubicBezTo>
                <a:cubicBezTo>
                  <a:pt x="1217295" y="1331595"/>
                  <a:pt x="1203960" y="1280160"/>
                  <a:pt x="1215390" y="1253490"/>
                </a:cubicBezTo>
                <a:cubicBezTo>
                  <a:pt x="1226820" y="1226820"/>
                  <a:pt x="1261110" y="1209675"/>
                  <a:pt x="1272540" y="1184910"/>
                </a:cubicBezTo>
                <a:cubicBezTo>
                  <a:pt x="1283970" y="1160145"/>
                  <a:pt x="1293495" y="1131570"/>
                  <a:pt x="1283970" y="1104900"/>
                </a:cubicBezTo>
                <a:cubicBezTo>
                  <a:pt x="1274445" y="1078230"/>
                  <a:pt x="1238250" y="1047750"/>
                  <a:pt x="1215390" y="1024890"/>
                </a:cubicBezTo>
                <a:cubicBezTo>
                  <a:pt x="1192530" y="1002030"/>
                  <a:pt x="1181100" y="963930"/>
                  <a:pt x="1146810" y="967740"/>
                </a:cubicBezTo>
                <a:cubicBezTo>
                  <a:pt x="1112520" y="971550"/>
                  <a:pt x="1042035" y="1024890"/>
                  <a:pt x="1009650" y="1047750"/>
                </a:cubicBezTo>
                <a:cubicBezTo>
                  <a:pt x="977265" y="1070610"/>
                  <a:pt x="971550" y="1097280"/>
                  <a:pt x="952500" y="1104900"/>
                </a:cubicBezTo>
                <a:cubicBezTo>
                  <a:pt x="933450" y="1112520"/>
                  <a:pt x="904875" y="1102995"/>
                  <a:pt x="895350" y="1093470"/>
                </a:cubicBezTo>
                <a:lnTo>
                  <a:pt x="895350" y="1047750"/>
                </a:lnTo>
                <a:lnTo>
                  <a:pt x="895350" y="967740"/>
                </a:lnTo>
                <a:cubicBezTo>
                  <a:pt x="895350" y="944880"/>
                  <a:pt x="904875" y="931545"/>
                  <a:pt x="895350" y="910590"/>
                </a:cubicBezTo>
                <a:cubicBezTo>
                  <a:pt x="885825" y="889635"/>
                  <a:pt x="836295" y="859155"/>
                  <a:pt x="838200" y="842010"/>
                </a:cubicBezTo>
                <a:cubicBezTo>
                  <a:pt x="840105" y="824865"/>
                  <a:pt x="878205" y="811530"/>
                  <a:pt x="906780" y="807720"/>
                </a:cubicBezTo>
                <a:cubicBezTo>
                  <a:pt x="935355" y="803910"/>
                  <a:pt x="984885" y="822960"/>
                  <a:pt x="1009650" y="819150"/>
                </a:cubicBezTo>
                <a:cubicBezTo>
                  <a:pt x="1034415" y="815340"/>
                  <a:pt x="1045845" y="809625"/>
                  <a:pt x="1055370" y="784860"/>
                </a:cubicBezTo>
                <a:cubicBezTo>
                  <a:pt x="1064895" y="760095"/>
                  <a:pt x="1059180" y="691515"/>
                  <a:pt x="1066800" y="670560"/>
                </a:cubicBezTo>
                <a:cubicBezTo>
                  <a:pt x="1074420" y="649605"/>
                  <a:pt x="1078230" y="653415"/>
                  <a:pt x="1101090" y="659130"/>
                </a:cubicBezTo>
                <a:cubicBezTo>
                  <a:pt x="1123950" y="664845"/>
                  <a:pt x="1173480" y="695325"/>
                  <a:pt x="1203960" y="704850"/>
                </a:cubicBezTo>
                <a:cubicBezTo>
                  <a:pt x="1234440" y="714375"/>
                  <a:pt x="1263015" y="718185"/>
                  <a:pt x="1283970" y="716280"/>
                </a:cubicBezTo>
                <a:cubicBezTo>
                  <a:pt x="1304925" y="714375"/>
                  <a:pt x="1316355" y="704850"/>
                  <a:pt x="1329690" y="693420"/>
                </a:cubicBezTo>
                <a:cubicBezTo>
                  <a:pt x="1343025" y="681990"/>
                  <a:pt x="1352550" y="657225"/>
                  <a:pt x="1363980" y="647700"/>
                </a:cubicBezTo>
                <a:cubicBezTo>
                  <a:pt x="1375410" y="638175"/>
                  <a:pt x="1402080" y="649605"/>
                  <a:pt x="1398270" y="636270"/>
                </a:cubicBezTo>
                <a:cubicBezTo>
                  <a:pt x="1394460" y="622935"/>
                  <a:pt x="1365885" y="588645"/>
                  <a:pt x="1341120" y="567690"/>
                </a:cubicBezTo>
                <a:cubicBezTo>
                  <a:pt x="1316355" y="546735"/>
                  <a:pt x="1278255" y="529590"/>
                  <a:pt x="1249680" y="510540"/>
                </a:cubicBezTo>
                <a:cubicBezTo>
                  <a:pt x="1221105" y="491490"/>
                  <a:pt x="1186815" y="468630"/>
                  <a:pt x="1169670" y="453390"/>
                </a:cubicBezTo>
                <a:cubicBezTo>
                  <a:pt x="1152525" y="438150"/>
                  <a:pt x="1146810" y="436245"/>
                  <a:pt x="1146810" y="419100"/>
                </a:cubicBezTo>
                <a:cubicBezTo>
                  <a:pt x="1146810" y="401955"/>
                  <a:pt x="1154430" y="367665"/>
                  <a:pt x="1169670" y="350520"/>
                </a:cubicBezTo>
                <a:cubicBezTo>
                  <a:pt x="1184910" y="333375"/>
                  <a:pt x="1242060" y="335280"/>
                  <a:pt x="1238250" y="316230"/>
                </a:cubicBezTo>
                <a:cubicBezTo>
                  <a:pt x="1234440" y="297180"/>
                  <a:pt x="1175385" y="251460"/>
                  <a:pt x="1146810" y="236220"/>
                </a:cubicBezTo>
                <a:cubicBezTo>
                  <a:pt x="1118235" y="220980"/>
                  <a:pt x="1102995" y="226695"/>
                  <a:pt x="1066800" y="224790"/>
                </a:cubicBezTo>
                <a:cubicBezTo>
                  <a:pt x="1030605" y="222885"/>
                  <a:pt x="986790" y="220980"/>
                  <a:pt x="929640" y="224790"/>
                </a:cubicBezTo>
                <a:cubicBezTo>
                  <a:pt x="872490" y="228600"/>
                  <a:pt x="782955" y="247650"/>
                  <a:pt x="723900" y="247650"/>
                </a:cubicBezTo>
                <a:cubicBezTo>
                  <a:pt x="664845" y="247650"/>
                  <a:pt x="609600" y="236220"/>
                  <a:pt x="575310" y="224790"/>
                </a:cubicBezTo>
                <a:cubicBezTo>
                  <a:pt x="541020" y="213360"/>
                  <a:pt x="550545" y="203835"/>
                  <a:pt x="518160" y="179070"/>
                </a:cubicBezTo>
                <a:cubicBezTo>
                  <a:pt x="485775" y="154305"/>
                  <a:pt x="419100" y="102870"/>
                  <a:pt x="381000" y="76200"/>
                </a:cubicBezTo>
                <a:cubicBezTo>
                  <a:pt x="342900" y="49530"/>
                  <a:pt x="331470" y="15240"/>
                  <a:pt x="289560" y="7620"/>
                </a:cubicBezTo>
                <a:close/>
              </a:path>
            </a:pathLst>
          </a:custGeom>
          <a:pattFill prst="smConfetti">
            <a:fgClr>
              <a:schemeClr val="accent1"/>
            </a:fgClr>
            <a:bgClr>
              <a:schemeClr val="bg1"/>
            </a:bgClr>
          </a:pattFill>
          <a:ln w="6350">
            <a:solidFill>
              <a:srgbClr val="1B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/>
          <p:cNvSpPr txBox="1"/>
          <p:nvPr/>
        </p:nvSpPr>
        <p:spPr>
          <a:xfrm>
            <a:off x="5715000" y="48768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MAIN SUMPS 17 NOS IN MELUR CWSS 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204" name="Freeform 203"/>
          <p:cNvSpPr/>
          <p:nvPr/>
        </p:nvSpPr>
        <p:spPr>
          <a:xfrm>
            <a:off x="5410200" y="5638800"/>
            <a:ext cx="252413" cy="9525"/>
          </a:xfrm>
          <a:custGeom>
            <a:avLst/>
            <a:gdLst>
              <a:gd name="connsiteX0" fmla="*/ 0 w 252413"/>
              <a:gd name="connsiteY0" fmla="*/ 0 h 9525"/>
              <a:gd name="connsiteX1" fmla="*/ 147638 w 252413"/>
              <a:gd name="connsiteY1" fmla="*/ 4763 h 9525"/>
              <a:gd name="connsiteX2" fmla="*/ 252413 w 252413"/>
              <a:gd name="connsiteY2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413" h="9525">
                <a:moveTo>
                  <a:pt x="0" y="0"/>
                </a:moveTo>
                <a:lnTo>
                  <a:pt x="147638" y="4763"/>
                </a:lnTo>
                <a:lnTo>
                  <a:pt x="252413" y="9525"/>
                </a:lnTo>
              </a:path>
            </a:pathLst>
          </a:cu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Freeform 204"/>
          <p:cNvSpPr/>
          <p:nvPr/>
        </p:nvSpPr>
        <p:spPr>
          <a:xfrm>
            <a:off x="5410200" y="5781675"/>
            <a:ext cx="252413" cy="9525"/>
          </a:xfrm>
          <a:custGeom>
            <a:avLst/>
            <a:gdLst>
              <a:gd name="connsiteX0" fmla="*/ 0 w 252413"/>
              <a:gd name="connsiteY0" fmla="*/ 0 h 9525"/>
              <a:gd name="connsiteX1" fmla="*/ 147638 w 252413"/>
              <a:gd name="connsiteY1" fmla="*/ 4763 h 9525"/>
              <a:gd name="connsiteX2" fmla="*/ 252413 w 252413"/>
              <a:gd name="connsiteY2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413" h="9525">
                <a:moveTo>
                  <a:pt x="0" y="0"/>
                </a:moveTo>
                <a:lnTo>
                  <a:pt x="147638" y="4763"/>
                </a:lnTo>
                <a:lnTo>
                  <a:pt x="252413" y="9525"/>
                </a:ln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5715000" y="5575756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TRANSMISSION MAIN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15000" y="5715000"/>
            <a:ext cx="1447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B050"/>
                </a:solidFill>
              </a:rPr>
              <a:t>BRANCH AND FEEDER MAIN</a:t>
            </a:r>
            <a:endParaRPr lang="en-US" sz="800" dirty="0">
              <a:solidFill>
                <a:srgbClr val="00B050"/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304800" y="76200"/>
            <a:ext cx="8458200" cy="6553200"/>
          </a:xfrm>
          <a:prstGeom prst="rect">
            <a:avLst/>
          </a:prstGeom>
          <a:noFill/>
          <a:ln w="38100" cmpd="tri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/>
          <p:cNvSpPr txBox="1"/>
          <p:nvPr/>
        </p:nvSpPr>
        <p:spPr>
          <a:xfrm>
            <a:off x="685800" y="5811560"/>
            <a:ext cx="7696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solidFill>
                  <a:srgbClr val="0000FF"/>
                </a:solidFill>
                <a:latin typeface="Tahoma" pitchFamily="34" charset="0"/>
              </a:rPr>
              <a:t>CWSS TO MELUR,AVANIAPURAM,THIRUMANGALAM  MUNICIPALITIES, A.VALLALAPATTY,  VILANGUDI, PARAVAI THIRUNAGAR, ALANGANALLUR , PALAMEDU  TOWN PANCHAYATS, &amp; 1430 RURAL HABITATIONS IN 8 UNIONS OF MADURAI DISTRICT AND SINGAMPUNARI TOWN PANCHAYAT OF SIVANGANGAI DISTRICT </a:t>
            </a:r>
            <a:r>
              <a:rPr lang="en-US" sz="1100" b="1" smtClean="0">
                <a:solidFill>
                  <a:srgbClr val="0000FF"/>
                </a:solidFill>
                <a:latin typeface="Tahoma" pitchFamily="34" charset="0"/>
              </a:rPr>
              <a:t>WITH </a:t>
            </a:r>
            <a:r>
              <a:rPr lang="en-US" sz="1100" b="1" smtClean="0">
                <a:solidFill>
                  <a:srgbClr val="0000FF"/>
                </a:solidFill>
                <a:latin typeface="Tahoma" pitchFamily="34" charset="0"/>
              </a:rPr>
              <a:t>RIVER </a:t>
            </a:r>
            <a:r>
              <a:rPr lang="en-US" sz="1100" b="1" dirty="0" smtClean="0">
                <a:solidFill>
                  <a:srgbClr val="0000FF"/>
                </a:solidFill>
                <a:latin typeface="Tahoma" pitchFamily="34" charset="0"/>
              </a:rPr>
              <a:t>CAUVERY AS SOURCE </a:t>
            </a:r>
          </a:p>
          <a:p>
            <a:endParaRPr lang="en-US" dirty="0"/>
          </a:p>
        </p:txBody>
      </p:sp>
      <p:pic>
        <p:nvPicPr>
          <p:cNvPr id="212" name="Picture 3" descr="LOGO_N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609600"/>
            <a:ext cx="1066394" cy="10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3" name="TextBox 212"/>
          <p:cNvSpPr txBox="1"/>
          <p:nvPr/>
        </p:nvSpPr>
        <p:spPr>
          <a:xfrm>
            <a:off x="533400" y="3048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MELUR CWSS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3276600" y="1828800"/>
            <a:ext cx="1371600" cy="3092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PACKAGE II</a:t>
            </a:r>
            <a:endParaRPr lang="en-US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914400" y="1752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INDEX MAP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16" name="Oval 215"/>
          <p:cNvSpPr/>
          <p:nvPr/>
        </p:nvSpPr>
        <p:spPr>
          <a:xfrm>
            <a:off x="5486400" y="4953000"/>
            <a:ext cx="76200" cy="76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extBox 216"/>
          <p:cNvSpPr txBox="1"/>
          <p:nvPr/>
        </p:nvSpPr>
        <p:spPr>
          <a:xfrm>
            <a:off x="5715000" y="5118556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COVERED UNDER MELUR CWSS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4114800" y="533400"/>
            <a:ext cx="3733800" cy="2462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KULITHALAI</a:t>
            </a:r>
            <a:endParaRPr lang="en-US" sz="1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2438400" y="1143000"/>
            <a:ext cx="762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Freeform 156"/>
          <p:cNvSpPr/>
          <p:nvPr/>
        </p:nvSpPr>
        <p:spPr>
          <a:xfrm>
            <a:off x="3438526" y="3013869"/>
            <a:ext cx="1104106" cy="1350169"/>
          </a:xfrm>
          <a:custGeom>
            <a:avLst/>
            <a:gdLst>
              <a:gd name="connsiteX0" fmla="*/ 66674 w 1104106"/>
              <a:gd name="connsiteY0" fmla="*/ 124619 h 1350169"/>
              <a:gd name="connsiteX1" fmla="*/ 119062 w 1104106"/>
              <a:gd name="connsiteY1" fmla="*/ 81756 h 1350169"/>
              <a:gd name="connsiteX2" fmla="*/ 185737 w 1104106"/>
              <a:gd name="connsiteY2" fmla="*/ 57944 h 1350169"/>
              <a:gd name="connsiteX3" fmla="*/ 261937 w 1104106"/>
              <a:gd name="connsiteY3" fmla="*/ 29369 h 1350169"/>
              <a:gd name="connsiteX4" fmla="*/ 304799 w 1104106"/>
              <a:gd name="connsiteY4" fmla="*/ 5556 h 1350169"/>
              <a:gd name="connsiteX5" fmla="*/ 323849 w 1104106"/>
              <a:gd name="connsiteY5" fmla="*/ 62706 h 1350169"/>
              <a:gd name="connsiteX6" fmla="*/ 400049 w 1104106"/>
              <a:gd name="connsiteY6" fmla="*/ 110331 h 1350169"/>
              <a:gd name="connsiteX7" fmla="*/ 514349 w 1104106"/>
              <a:gd name="connsiteY7" fmla="*/ 181769 h 1350169"/>
              <a:gd name="connsiteX8" fmla="*/ 609599 w 1104106"/>
              <a:gd name="connsiteY8" fmla="*/ 234156 h 1350169"/>
              <a:gd name="connsiteX9" fmla="*/ 690562 w 1104106"/>
              <a:gd name="connsiteY9" fmla="*/ 329406 h 1350169"/>
              <a:gd name="connsiteX10" fmla="*/ 785812 w 1104106"/>
              <a:gd name="connsiteY10" fmla="*/ 429419 h 1350169"/>
              <a:gd name="connsiteX11" fmla="*/ 838199 w 1104106"/>
              <a:gd name="connsiteY11" fmla="*/ 419894 h 1350169"/>
              <a:gd name="connsiteX12" fmla="*/ 938212 w 1104106"/>
              <a:gd name="connsiteY12" fmla="*/ 477044 h 1350169"/>
              <a:gd name="connsiteX13" fmla="*/ 1014412 w 1104106"/>
              <a:gd name="connsiteY13" fmla="*/ 558006 h 1350169"/>
              <a:gd name="connsiteX14" fmla="*/ 1057274 w 1104106"/>
              <a:gd name="connsiteY14" fmla="*/ 591344 h 1350169"/>
              <a:gd name="connsiteX15" fmla="*/ 1100137 w 1104106"/>
              <a:gd name="connsiteY15" fmla="*/ 586581 h 1350169"/>
              <a:gd name="connsiteX16" fmla="*/ 1081087 w 1104106"/>
              <a:gd name="connsiteY16" fmla="*/ 667544 h 1350169"/>
              <a:gd name="connsiteX17" fmla="*/ 1052512 w 1104106"/>
              <a:gd name="connsiteY17" fmla="*/ 781844 h 1350169"/>
              <a:gd name="connsiteX18" fmla="*/ 1033462 w 1104106"/>
              <a:gd name="connsiteY18" fmla="*/ 800894 h 1350169"/>
              <a:gd name="connsiteX19" fmla="*/ 928687 w 1104106"/>
              <a:gd name="connsiteY19" fmla="*/ 786606 h 1350169"/>
              <a:gd name="connsiteX20" fmla="*/ 847724 w 1104106"/>
              <a:gd name="connsiteY20" fmla="*/ 800894 h 1350169"/>
              <a:gd name="connsiteX21" fmla="*/ 690562 w 1104106"/>
              <a:gd name="connsiteY21" fmla="*/ 853281 h 1350169"/>
              <a:gd name="connsiteX22" fmla="*/ 500062 w 1104106"/>
              <a:gd name="connsiteY22" fmla="*/ 929481 h 1350169"/>
              <a:gd name="connsiteX23" fmla="*/ 442912 w 1104106"/>
              <a:gd name="connsiteY23" fmla="*/ 958056 h 1350169"/>
              <a:gd name="connsiteX24" fmla="*/ 461962 w 1104106"/>
              <a:gd name="connsiteY24" fmla="*/ 1048544 h 1350169"/>
              <a:gd name="connsiteX25" fmla="*/ 433387 w 1104106"/>
              <a:gd name="connsiteY25" fmla="*/ 1158081 h 1350169"/>
              <a:gd name="connsiteX26" fmla="*/ 347662 w 1104106"/>
              <a:gd name="connsiteY26" fmla="*/ 1305719 h 1350169"/>
              <a:gd name="connsiteX27" fmla="*/ 328612 w 1104106"/>
              <a:gd name="connsiteY27" fmla="*/ 1343819 h 1350169"/>
              <a:gd name="connsiteX28" fmla="*/ 242887 w 1104106"/>
              <a:gd name="connsiteY28" fmla="*/ 1267619 h 1350169"/>
              <a:gd name="connsiteX29" fmla="*/ 166687 w 1104106"/>
              <a:gd name="connsiteY29" fmla="*/ 1191419 h 1350169"/>
              <a:gd name="connsiteX30" fmla="*/ 80962 w 1104106"/>
              <a:gd name="connsiteY30" fmla="*/ 1100931 h 1350169"/>
              <a:gd name="connsiteX31" fmla="*/ 4762 w 1104106"/>
              <a:gd name="connsiteY31" fmla="*/ 1039019 h 1350169"/>
              <a:gd name="connsiteX32" fmla="*/ 52387 w 1104106"/>
              <a:gd name="connsiteY32" fmla="*/ 848519 h 1350169"/>
              <a:gd name="connsiteX33" fmla="*/ 80962 w 1104106"/>
              <a:gd name="connsiteY33" fmla="*/ 705644 h 1350169"/>
              <a:gd name="connsiteX34" fmla="*/ 80962 w 1104106"/>
              <a:gd name="connsiteY34" fmla="*/ 581819 h 1350169"/>
              <a:gd name="connsiteX35" fmla="*/ 90487 w 1104106"/>
              <a:gd name="connsiteY35" fmla="*/ 505619 h 1350169"/>
              <a:gd name="connsiteX36" fmla="*/ 114299 w 1104106"/>
              <a:gd name="connsiteY36" fmla="*/ 448469 h 1350169"/>
              <a:gd name="connsiteX37" fmla="*/ 185737 w 1104106"/>
              <a:gd name="connsiteY37" fmla="*/ 434181 h 1350169"/>
              <a:gd name="connsiteX38" fmla="*/ 247649 w 1104106"/>
              <a:gd name="connsiteY38" fmla="*/ 377031 h 1350169"/>
              <a:gd name="connsiteX39" fmla="*/ 242887 w 1104106"/>
              <a:gd name="connsiteY39" fmla="*/ 281781 h 1350169"/>
              <a:gd name="connsiteX40" fmla="*/ 257174 w 1104106"/>
              <a:gd name="connsiteY40" fmla="*/ 215106 h 1350169"/>
              <a:gd name="connsiteX41" fmla="*/ 238124 w 1104106"/>
              <a:gd name="connsiteY41" fmla="*/ 177006 h 1350169"/>
              <a:gd name="connsiteX42" fmla="*/ 152399 w 1104106"/>
              <a:gd name="connsiteY42" fmla="*/ 148431 h 1350169"/>
              <a:gd name="connsiteX43" fmla="*/ 66674 w 1104106"/>
              <a:gd name="connsiteY43" fmla="*/ 124619 h 135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04106" h="1350169">
                <a:moveTo>
                  <a:pt x="66674" y="124619"/>
                </a:moveTo>
                <a:cubicBezTo>
                  <a:pt x="61118" y="113507"/>
                  <a:pt x="99218" y="92868"/>
                  <a:pt x="119062" y="81756"/>
                </a:cubicBezTo>
                <a:cubicBezTo>
                  <a:pt x="138906" y="70644"/>
                  <a:pt x="185737" y="57944"/>
                  <a:pt x="185737" y="57944"/>
                </a:cubicBezTo>
                <a:cubicBezTo>
                  <a:pt x="209549" y="49213"/>
                  <a:pt x="242093" y="38100"/>
                  <a:pt x="261937" y="29369"/>
                </a:cubicBezTo>
                <a:cubicBezTo>
                  <a:pt x="281781" y="20638"/>
                  <a:pt x="294480" y="0"/>
                  <a:pt x="304799" y="5556"/>
                </a:cubicBezTo>
                <a:cubicBezTo>
                  <a:pt x="315118" y="11112"/>
                  <a:pt x="307974" y="45244"/>
                  <a:pt x="323849" y="62706"/>
                </a:cubicBezTo>
                <a:cubicBezTo>
                  <a:pt x="339724" y="80168"/>
                  <a:pt x="400049" y="110331"/>
                  <a:pt x="400049" y="110331"/>
                </a:cubicBezTo>
                <a:cubicBezTo>
                  <a:pt x="431799" y="130175"/>
                  <a:pt x="479424" y="161131"/>
                  <a:pt x="514349" y="181769"/>
                </a:cubicBezTo>
                <a:cubicBezTo>
                  <a:pt x="549274" y="202407"/>
                  <a:pt x="580230" y="209550"/>
                  <a:pt x="609599" y="234156"/>
                </a:cubicBezTo>
                <a:cubicBezTo>
                  <a:pt x="638968" y="258762"/>
                  <a:pt x="661193" y="296862"/>
                  <a:pt x="690562" y="329406"/>
                </a:cubicBezTo>
                <a:cubicBezTo>
                  <a:pt x="719931" y="361950"/>
                  <a:pt x="761206" y="414338"/>
                  <a:pt x="785812" y="429419"/>
                </a:cubicBezTo>
                <a:cubicBezTo>
                  <a:pt x="810418" y="444500"/>
                  <a:pt x="812799" y="411957"/>
                  <a:pt x="838199" y="419894"/>
                </a:cubicBezTo>
                <a:cubicBezTo>
                  <a:pt x="863599" y="427831"/>
                  <a:pt x="908843" y="454025"/>
                  <a:pt x="938212" y="477044"/>
                </a:cubicBezTo>
                <a:cubicBezTo>
                  <a:pt x="967581" y="500063"/>
                  <a:pt x="994568" y="538956"/>
                  <a:pt x="1014412" y="558006"/>
                </a:cubicBezTo>
                <a:cubicBezTo>
                  <a:pt x="1034256" y="577056"/>
                  <a:pt x="1042986" y="586581"/>
                  <a:pt x="1057274" y="591344"/>
                </a:cubicBezTo>
                <a:cubicBezTo>
                  <a:pt x="1071562" y="596107"/>
                  <a:pt x="1096168" y="573881"/>
                  <a:pt x="1100137" y="586581"/>
                </a:cubicBezTo>
                <a:cubicBezTo>
                  <a:pt x="1104106" y="599281"/>
                  <a:pt x="1089025" y="635000"/>
                  <a:pt x="1081087" y="667544"/>
                </a:cubicBezTo>
                <a:cubicBezTo>
                  <a:pt x="1073150" y="700088"/>
                  <a:pt x="1060450" y="759619"/>
                  <a:pt x="1052512" y="781844"/>
                </a:cubicBezTo>
                <a:cubicBezTo>
                  <a:pt x="1044575" y="804069"/>
                  <a:pt x="1054099" y="800100"/>
                  <a:pt x="1033462" y="800894"/>
                </a:cubicBezTo>
                <a:cubicBezTo>
                  <a:pt x="1012825" y="801688"/>
                  <a:pt x="959643" y="786606"/>
                  <a:pt x="928687" y="786606"/>
                </a:cubicBezTo>
                <a:cubicBezTo>
                  <a:pt x="897731" y="786606"/>
                  <a:pt x="887412" y="789782"/>
                  <a:pt x="847724" y="800894"/>
                </a:cubicBezTo>
                <a:cubicBezTo>
                  <a:pt x="808037" y="812007"/>
                  <a:pt x="748506" y="831850"/>
                  <a:pt x="690562" y="853281"/>
                </a:cubicBezTo>
                <a:cubicBezTo>
                  <a:pt x="632618" y="874712"/>
                  <a:pt x="541337" y="912019"/>
                  <a:pt x="500062" y="929481"/>
                </a:cubicBezTo>
                <a:cubicBezTo>
                  <a:pt x="458787" y="946944"/>
                  <a:pt x="449262" y="938212"/>
                  <a:pt x="442912" y="958056"/>
                </a:cubicBezTo>
                <a:cubicBezTo>
                  <a:pt x="436562" y="977900"/>
                  <a:pt x="463549" y="1015207"/>
                  <a:pt x="461962" y="1048544"/>
                </a:cubicBezTo>
                <a:cubicBezTo>
                  <a:pt x="460375" y="1081881"/>
                  <a:pt x="452437" y="1115219"/>
                  <a:pt x="433387" y="1158081"/>
                </a:cubicBezTo>
                <a:cubicBezTo>
                  <a:pt x="414337" y="1200944"/>
                  <a:pt x="365124" y="1274763"/>
                  <a:pt x="347662" y="1305719"/>
                </a:cubicBezTo>
                <a:cubicBezTo>
                  <a:pt x="330200" y="1336675"/>
                  <a:pt x="346074" y="1350169"/>
                  <a:pt x="328612" y="1343819"/>
                </a:cubicBezTo>
                <a:cubicBezTo>
                  <a:pt x="311150" y="1337469"/>
                  <a:pt x="269875" y="1293019"/>
                  <a:pt x="242887" y="1267619"/>
                </a:cubicBezTo>
                <a:cubicBezTo>
                  <a:pt x="215900" y="1242219"/>
                  <a:pt x="193674" y="1219200"/>
                  <a:pt x="166687" y="1191419"/>
                </a:cubicBezTo>
                <a:cubicBezTo>
                  <a:pt x="139700" y="1163638"/>
                  <a:pt x="107950" y="1126331"/>
                  <a:pt x="80962" y="1100931"/>
                </a:cubicBezTo>
                <a:cubicBezTo>
                  <a:pt x="53975" y="1075531"/>
                  <a:pt x="9524" y="1081088"/>
                  <a:pt x="4762" y="1039019"/>
                </a:cubicBezTo>
                <a:cubicBezTo>
                  <a:pt x="0" y="996950"/>
                  <a:pt x="39687" y="904082"/>
                  <a:pt x="52387" y="848519"/>
                </a:cubicBezTo>
                <a:cubicBezTo>
                  <a:pt x="65087" y="792956"/>
                  <a:pt x="76200" y="750094"/>
                  <a:pt x="80962" y="705644"/>
                </a:cubicBezTo>
                <a:cubicBezTo>
                  <a:pt x="85725" y="661194"/>
                  <a:pt x="79375" y="615156"/>
                  <a:pt x="80962" y="581819"/>
                </a:cubicBezTo>
                <a:cubicBezTo>
                  <a:pt x="82549" y="548482"/>
                  <a:pt x="84931" y="527844"/>
                  <a:pt x="90487" y="505619"/>
                </a:cubicBezTo>
                <a:cubicBezTo>
                  <a:pt x="96043" y="483394"/>
                  <a:pt x="98424" y="460375"/>
                  <a:pt x="114299" y="448469"/>
                </a:cubicBezTo>
                <a:cubicBezTo>
                  <a:pt x="130174" y="436563"/>
                  <a:pt x="163512" y="446087"/>
                  <a:pt x="185737" y="434181"/>
                </a:cubicBezTo>
                <a:cubicBezTo>
                  <a:pt x="207962" y="422275"/>
                  <a:pt x="238124" y="402431"/>
                  <a:pt x="247649" y="377031"/>
                </a:cubicBezTo>
                <a:cubicBezTo>
                  <a:pt x="257174" y="351631"/>
                  <a:pt x="241300" y="308768"/>
                  <a:pt x="242887" y="281781"/>
                </a:cubicBezTo>
                <a:cubicBezTo>
                  <a:pt x="244474" y="254794"/>
                  <a:pt x="257968" y="232568"/>
                  <a:pt x="257174" y="215106"/>
                </a:cubicBezTo>
                <a:cubicBezTo>
                  <a:pt x="256380" y="197644"/>
                  <a:pt x="255586" y="188118"/>
                  <a:pt x="238124" y="177006"/>
                </a:cubicBezTo>
                <a:cubicBezTo>
                  <a:pt x="220662" y="165894"/>
                  <a:pt x="173830" y="154781"/>
                  <a:pt x="152399" y="148431"/>
                </a:cubicBezTo>
                <a:cubicBezTo>
                  <a:pt x="130968" y="142081"/>
                  <a:pt x="72230" y="135732"/>
                  <a:pt x="66674" y="124619"/>
                </a:cubicBezTo>
                <a:close/>
              </a:path>
            </a:pathLst>
          </a:custGeom>
          <a:solidFill>
            <a:srgbClr val="66CCFF"/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/>
          <p:cNvSpPr txBox="1"/>
          <p:nvPr/>
        </p:nvSpPr>
        <p:spPr>
          <a:xfrm>
            <a:off x="3581400" y="3505200"/>
            <a:ext cx="990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accent4">
                    <a:lumMod val="75000"/>
                  </a:schemeClr>
                </a:solidFill>
              </a:rPr>
              <a:t>CHELLAMPATTI</a:t>
            </a:r>
            <a:endParaRPr lang="en-US" sz="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581400" y="3733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THIRUMANGALAM UNION 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 SUMP(154HABS)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GL-180.900,LS-100M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2127LPM/2342LPM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65" name="Freeform 164"/>
          <p:cNvSpPr/>
          <p:nvPr/>
        </p:nvSpPr>
        <p:spPr>
          <a:xfrm>
            <a:off x="2561432" y="2851150"/>
            <a:ext cx="1203324" cy="1424781"/>
          </a:xfrm>
          <a:custGeom>
            <a:avLst/>
            <a:gdLst>
              <a:gd name="connsiteX0" fmla="*/ 991393 w 1203324"/>
              <a:gd name="connsiteY0" fmla="*/ 611188 h 1424781"/>
              <a:gd name="connsiteX1" fmla="*/ 1091406 w 1203324"/>
              <a:gd name="connsiteY1" fmla="*/ 592138 h 1424781"/>
              <a:gd name="connsiteX2" fmla="*/ 1134268 w 1203324"/>
              <a:gd name="connsiteY2" fmla="*/ 549275 h 1424781"/>
              <a:gd name="connsiteX3" fmla="*/ 1119981 w 1203324"/>
              <a:gd name="connsiteY3" fmla="*/ 449263 h 1424781"/>
              <a:gd name="connsiteX4" fmla="*/ 1129506 w 1203324"/>
              <a:gd name="connsiteY4" fmla="*/ 392113 h 1424781"/>
              <a:gd name="connsiteX5" fmla="*/ 1115218 w 1203324"/>
              <a:gd name="connsiteY5" fmla="*/ 339725 h 1424781"/>
              <a:gd name="connsiteX6" fmla="*/ 972343 w 1203324"/>
              <a:gd name="connsiteY6" fmla="*/ 306388 h 1424781"/>
              <a:gd name="connsiteX7" fmla="*/ 948531 w 1203324"/>
              <a:gd name="connsiteY7" fmla="*/ 287338 h 1424781"/>
              <a:gd name="connsiteX8" fmla="*/ 981868 w 1203324"/>
              <a:gd name="connsiteY8" fmla="*/ 258763 h 1424781"/>
              <a:gd name="connsiteX9" fmla="*/ 1105693 w 1203324"/>
              <a:gd name="connsiteY9" fmla="*/ 206375 h 1424781"/>
              <a:gd name="connsiteX10" fmla="*/ 1191418 w 1203324"/>
              <a:gd name="connsiteY10" fmla="*/ 163513 h 1424781"/>
              <a:gd name="connsiteX11" fmla="*/ 1177131 w 1203324"/>
              <a:gd name="connsiteY11" fmla="*/ 92075 h 1424781"/>
              <a:gd name="connsiteX12" fmla="*/ 1039018 w 1203324"/>
              <a:gd name="connsiteY12" fmla="*/ 6350 h 1424781"/>
              <a:gd name="connsiteX13" fmla="*/ 872331 w 1203324"/>
              <a:gd name="connsiteY13" fmla="*/ 53975 h 1424781"/>
              <a:gd name="connsiteX14" fmla="*/ 843756 w 1203324"/>
              <a:gd name="connsiteY14" fmla="*/ 73025 h 1424781"/>
              <a:gd name="connsiteX15" fmla="*/ 762793 w 1203324"/>
              <a:gd name="connsiteY15" fmla="*/ 68263 h 1424781"/>
              <a:gd name="connsiteX16" fmla="*/ 658018 w 1203324"/>
              <a:gd name="connsiteY16" fmla="*/ 106363 h 1424781"/>
              <a:gd name="connsiteX17" fmla="*/ 567531 w 1203324"/>
              <a:gd name="connsiteY17" fmla="*/ 182563 h 1424781"/>
              <a:gd name="connsiteX18" fmla="*/ 453231 w 1203324"/>
              <a:gd name="connsiteY18" fmla="*/ 139700 h 1424781"/>
              <a:gd name="connsiteX19" fmla="*/ 429418 w 1203324"/>
              <a:gd name="connsiteY19" fmla="*/ 173038 h 1424781"/>
              <a:gd name="connsiteX20" fmla="*/ 434181 w 1203324"/>
              <a:gd name="connsiteY20" fmla="*/ 211138 h 1424781"/>
              <a:gd name="connsiteX21" fmla="*/ 377031 w 1203324"/>
              <a:gd name="connsiteY21" fmla="*/ 206375 h 1424781"/>
              <a:gd name="connsiteX22" fmla="*/ 329406 w 1203324"/>
              <a:gd name="connsiteY22" fmla="*/ 244475 h 1424781"/>
              <a:gd name="connsiteX23" fmla="*/ 281781 w 1203324"/>
              <a:gd name="connsiteY23" fmla="*/ 296863 h 1424781"/>
              <a:gd name="connsiteX24" fmla="*/ 257968 w 1203324"/>
              <a:gd name="connsiteY24" fmla="*/ 311150 h 1424781"/>
              <a:gd name="connsiteX25" fmla="*/ 257968 w 1203324"/>
              <a:gd name="connsiteY25" fmla="*/ 354013 h 1424781"/>
              <a:gd name="connsiteX26" fmla="*/ 253206 w 1203324"/>
              <a:gd name="connsiteY26" fmla="*/ 401638 h 1424781"/>
              <a:gd name="connsiteX27" fmla="*/ 243681 w 1203324"/>
              <a:gd name="connsiteY27" fmla="*/ 458788 h 1424781"/>
              <a:gd name="connsiteX28" fmla="*/ 215106 w 1203324"/>
              <a:gd name="connsiteY28" fmla="*/ 534988 h 1424781"/>
              <a:gd name="connsiteX29" fmla="*/ 186531 w 1203324"/>
              <a:gd name="connsiteY29" fmla="*/ 611188 h 1424781"/>
              <a:gd name="connsiteX30" fmla="*/ 157956 w 1203324"/>
              <a:gd name="connsiteY30" fmla="*/ 668338 h 1424781"/>
              <a:gd name="connsiteX31" fmla="*/ 110331 w 1203324"/>
              <a:gd name="connsiteY31" fmla="*/ 711200 h 1424781"/>
              <a:gd name="connsiteX32" fmla="*/ 15081 w 1203324"/>
              <a:gd name="connsiteY32" fmla="*/ 792163 h 1424781"/>
              <a:gd name="connsiteX33" fmla="*/ 19843 w 1203324"/>
              <a:gd name="connsiteY33" fmla="*/ 839788 h 1424781"/>
              <a:gd name="connsiteX34" fmla="*/ 38893 w 1203324"/>
              <a:gd name="connsiteY34" fmla="*/ 863600 h 1424781"/>
              <a:gd name="connsiteX35" fmla="*/ 29368 w 1203324"/>
              <a:gd name="connsiteY35" fmla="*/ 901700 h 1424781"/>
              <a:gd name="connsiteX36" fmla="*/ 191293 w 1203324"/>
              <a:gd name="connsiteY36" fmla="*/ 935038 h 1424781"/>
              <a:gd name="connsiteX37" fmla="*/ 296068 w 1203324"/>
              <a:gd name="connsiteY37" fmla="*/ 996950 h 1424781"/>
              <a:gd name="connsiteX38" fmla="*/ 319881 w 1203324"/>
              <a:gd name="connsiteY38" fmla="*/ 1054100 h 1424781"/>
              <a:gd name="connsiteX39" fmla="*/ 319881 w 1203324"/>
              <a:gd name="connsiteY39" fmla="*/ 1230313 h 1424781"/>
              <a:gd name="connsiteX40" fmla="*/ 334168 w 1203324"/>
              <a:gd name="connsiteY40" fmla="*/ 1330325 h 1424781"/>
              <a:gd name="connsiteX41" fmla="*/ 386556 w 1203324"/>
              <a:gd name="connsiteY41" fmla="*/ 1397000 h 1424781"/>
              <a:gd name="connsiteX42" fmla="*/ 538956 w 1203324"/>
              <a:gd name="connsiteY42" fmla="*/ 1406525 h 1424781"/>
              <a:gd name="connsiteX43" fmla="*/ 691356 w 1203324"/>
              <a:gd name="connsiteY43" fmla="*/ 1287463 h 1424781"/>
              <a:gd name="connsiteX44" fmla="*/ 753268 w 1203324"/>
              <a:gd name="connsiteY44" fmla="*/ 1235075 h 1424781"/>
              <a:gd name="connsiteX45" fmla="*/ 900906 w 1203324"/>
              <a:gd name="connsiteY45" fmla="*/ 1235075 h 1424781"/>
              <a:gd name="connsiteX46" fmla="*/ 881856 w 1203324"/>
              <a:gd name="connsiteY46" fmla="*/ 1201738 h 1424781"/>
              <a:gd name="connsiteX47" fmla="*/ 900906 w 1203324"/>
              <a:gd name="connsiteY47" fmla="*/ 1120775 h 1424781"/>
              <a:gd name="connsiteX48" fmla="*/ 919956 w 1203324"/>
              <a:gd name="connsiteY48" fmla="*/ 1025525 h 1424781"/>
              <a:gd name="connsiteX49" fmla="*/ 943768 w 1203324"/>
              <a:gd name="connsiteY49" fmla="*/ 944563 h 1424781"/>
              <a:gd name="connsiteX50" fmla="*/ 958056 w 1203324"/>
              <a:gd name="connsiteY50" fmla="*/ 863600 h 1424781"/>
              <a:gd name="connsiteX51" fmla="*/ 958056 w 1203324"/>
              <a:gd name="connsiteY51" fmla="*/ 763588 h 1424781"/>
              <a:gd name="connsiteX52" fmla="*/ 972343 w 1203324"/>
              <a:gd name="connsiteY52" fmla="*/ 663575 h 1424781"/>
              <a:gd name="connsiteX53" fmla="*/ 958056 w 1203324"/>
              <a:gd name="connsiteY53" fmla="*/ 663575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203324" h="1424781">
                <a:moveTo>
                  <a:pt x="991393" y="611188"/>
                </a:moveTo>
                <a:cubicBezTo>
                  <a:pt x="1029493" y="606822"/>
                  <a:pt x="1067594" y="602457"/>
                  <a:pt x="1091406" y="592138"/>
                </a:cubicBezTo>
                <a:cubicBezTo>
                  <a:pt x="1115218" y="581819"/>
                  <a:pt x="1129506" y="573087"/>
                  <a:pt x="1134268" y="549275"/>
                </a:cubicBezTo>
                <a:cubicBezTo>
                  <a:pt x="1139030" y="525463"/>
                  <a:pt x="1120775" y="475457"/>
                  <a:pt x="1119981" y="449263"/>
                </a:cubicBezTo>
                <a:cubicBezTo>
                  <a:pt x="1119187" y="423069"/>
                  <a:pt x="1130300" y="410369"/>
                  <a:pt x="1129506" y="392113"/>
                </a:cubicBezTo>
                <a:cubicBezTo>
                  <a:pt x="1128712" y="373857"/>
                  <a:pt x="1141412" y="354012"/>
                  <a:pt x="1115218" y="339725"/>
                </a:cubicBezTo>
                <a:cubicBezTo>
                  <a:pt x="1089024" y="325438"/>
                  <a:pt x="1000124" y="315119"/>
                  <a:pt x="972343" y="306388"/>
                </a:cubicBezTo>
                <a:cubicBezTo>
                  <a:pt x="944562" y="297657"/>
                  <a:pt x="946943" y="295276"/>
                  <a:pt x="948531" y="287338"/>
                </a:cubicBezTo>
                <a:cubicBezTo>
                  <a:pt x="950119" y="279400"/>
                  <a:pt x="955674" y="272257"/>
                  <a:pt x="981868" y="258763"/>
                </a:cubicBezTo>
                <a:cubicBezTo>
                  <a:pt x="1008062" y="245269"/>
                  <a:pt x="1070768" y="222250"/>
                  <a:pt x="1105693" y="206375"/>
                </a:cubicBezTo>
                <a:cubicBezTo>
                  <a:pt x="1140618" y="190500"/>
                  <a:pt x="1179512" y="182563"/>
                  <a:pt x="1191418" y="163513"/>
                </a:cubicBezTo>
                <a:cubicBezTo>
                  <a:pt x="1203324" y="144463"/>
                  <a:pt x="1202531" y="118269"/>
                  <a:pt x="1177131" y="92075"/>
                </a:cubicBezTo>
                <a:cubicBezTo>
                  <a:pt x="1151731" y="65881"/>
                  <a:pt x="1089818" y="12700"/>
                  <a:pt x="1039018" y="6350"/>
                </a:cubicBezTo>
                <a:cubicBezTo>
                  <a:pt x="988218" y="0"/>
                  <a:pt x="904875" y="42863"/>
                  <a:pt x="872331" y="53975"/>
                </a:cubicBezTo>
                <a:cubicBezTo>
                  <a:pt x="839787" y="65087"/>
                  <a:pt x="862012" y="70644"/>
                  <a:pt x="843756" y="73025"/>
                </a:cubicBezTo>
                <a:cubicBezTo>
                  <a:pt x="825500" y="75406"/>
                  <a:pt x="793749" y="62707"/>
                  <a:pt x="762793" y="68263"/>
                </a:cubicBezTo>
                <a:cubicBezTo>
                  <a:pt x="731837" y="73819"/>
                  <a:pt x="690562" y="87313"/>
                  <a:pt x="658018" y="106363"/>
                </a:cubicBezTo>
                <a:cubicBezTo>
                  <a:pt x="625474" y="125413"/>
                  <a:pt x="601662" y="177007"/>
                  <a:pt x="567531" y="182563"/>
                </a:cubicBezTo>
                <a:cubicBezTo>
                  <a:pt x="533400" y="188119"/>
                  <a:pt x="476250" y="141287"/>
                  <a:pt x="453231" y="139700"/>
                </a:cubicBezTo>
                <a:cubicBezTo>
                  <a:pt x="430212" y="138113"/>
                  <a:pt x="432593" y="161132"/>
                  <a:pt x="429418" y="173038"/>
                </a:cubicBezTo>
                <a:cubicBezTo>
                  <a:pt x="426243" y="184944"/>
                  <a:pt x="442912" y="205582"/>
                  <a:pt x="434181" y="211138"/>
                </a:cubicBezTo>
                <a:cubicBezTo>
                  <a:pt x="425450" y="216694"/>
                  <a:pt x="394493" y="200819"/>
                  <a:pt x="377031" y="206375"/>
                </a:cubicBezTo>
                <a:cubicBezTo>
                  <a:pt x="359569" y="211931"/>
                  <a:pt x="345281" y="229394"/>
                  <a:pt x="329406" y="244475"/>
                </a:cubicBezTo>
                <a:cubicBezTo>
                  <a:pt x="313531" y="259556"/>
                  <a:pt x="293687" y="285751"/>
                  <a:pt x="281781" y="296863"/>
                </a:cubicBezTo>
                <a:cubicBezTo>
                  <a:pt x="269875" y="307975"/>
                  <a:pt x="261937" y="301625"/>
                  <a:pt x="257968" y="311150"/>
                </a:cubicBezTo>
                <a:cubicBezTo>
                  <a:pt x="253999" y="320675"/>
                  <a:pt x="258762" y="338932"/>
                  <a:pt x="257968" y="354013"/>
                </a:cubicBezTo>
                <a:cubicBezTo>
                  <a:pt x="257174" y="369094"/>
                  <a:pt x="255587" y="384176"/>
                  <a:pt x="253206" y="401638"/>
                </a:cubicBezTo>
                <a:cubicBezTo>
                  <a:pt x="250825" y="419100"/>
                  <a:pt x="250031" y="436563"/>
                  <a:pt x="243681" y="458788"/>
                </a:cubicBezTo>
                <a:cubicBezTo>
                  <a:pt x="237331" y="481013"/>
                  <a:pt x="215106" y="534988"/>
                  <a:pt x="215106" y="534988"/>
                </a:cubicBezTo>
                <a:cubicBezTo>
                  <a:pt x="205581" y="560388"/>
                  <a:pt x="196056" y="588963"/>
                  <a:pt x="186531" y="611188"/>
                </a:cubicBezTo>
                <a:cubicBezTo>
                  <a:pt x="177006" y="633413"/>
                  <a:pt x="170656" y="651669"/>
                  <a:pt x="157956" y="668338"/>
                </a:cubicBezTo>
                <a:cubicBezTo>
                  <a:pt x="145256" y="685007"/>
                  <a:pt x="134143" y="690563"/>
                  <a:pt x="110331" y="711200"/>
                </a:cubicBezTo>
                <a:cubicBezTo>
                  <a:pt x="86519" y="731837"/>
                  <a:pt x="30162" y="770732"/>
                  <a:pt x="15081" y="792163"/>
                </a:cubicBezTo>
                <a:cubicBezTo>
                  <a:pt x="0" y="813594"/>
                  <a:pt x="15874" y="827882"/>
                  <a:pt x="19843" y="839788"/>
                </a:cubicBezTo>
                <a:cubicBezTo>
                  <a:pt x="23812" y="851694"/>
                  <a:pt x="37306" y="853281"/>
                  <a:pt x="38893" y="863600"/>
                </a:cubicBezTo>
                <a:cubicBezTo>
                  <a:pt x="40481" y="873919"/>
                  <a:pt x="3968" y="889794"/>
                  <a:pt x="29368" y="901700"/>
                </a:cubicBezTo>
                <a:cubicBezTo>
                  <a:pt x="54768" y="913606"/>
                  <a:pt x="146843" y="919163"/>
                  <a:pt x="191293" y="935038"/>
                </a:cubicBezTo>
                <a:cubicBezTo>
                  <a:pt x="235743" y="950913"/>
                  <a:pt x="274637" y="977106"/>
                  <a:pt x="296068" y="996950"/>
                </a:cubicBezTo>
                <a:cubicBezTo>
                  <a:pt x="317499" y="1016794"/>
                  <a:pt x="315912" y="1015206"/>
                  <a:pt x="319881" y="1054100"/>
                </a:cubicBezTo>
                <a:cubicBezTo>
                  <a:pt x="323850" y="1092994"/>
                  <a:pt x="317500" y="1184276"/>
                  <a:pt x="319881" y="1230313"/>
                </a:cubicBezTo>
                <a:cubicBezTo>
                  <a:pt x="322262" y="1276350"/>
                  <a:pt x="323056" y="1302544"/>
                  <a:pt x="334168" y="1330325"/>
                </a:cubicBezTo>
                <a:cubicBezTo>
                  <a:pt x="345280" y="1358106"/>
                  <a:pt x="352425" y="1384300"/>
                  <a:pt x="386556" y="1397000"/>
                </a:cubicBezTo>
                <a:cubicBezTo>
                  <a:pt x="420687" y="1409700"/>
                  <a:pt x="488156" y="1424781"/>
                  <a:pt x="538956" y="1406525"/>
                </a:cubicBezTo>
                <a:cubicBezTo>
                  <a:pt x="589756" y="1388269"/>
                  <a:pt x="655637" y="1316038"/>
                  <a:pt x="691356" y="1287463"/>
                </a:cubicBezTo>
                <a:cubicBezTo>
                  <a:pt x="727075" y="1258888"/>
                  <a:pt x="718343" y="1243806"/>
                  <a:pt x="753268" y="1235075"/>
                </a:cubicBezTo>
                <a:cubicBezTo>
                  <a:pt x="788193" y="1226344"/>
                  <a:pt x="879475" y="1240631"/>
                  <a:pt x="900906" y="1235075"/>
                </a:cubicBezTo>
                <a:cubicBezTo>
                  <a:pt x="922337" y="1229519"/>
                  <a:pt x="881856" y="1220788"/>
                  <a:pt x="881856" y="1201738"/>
                </a:cubicBezTo>
                <a:cubicBezTo>
                  <a:pt x="881856" y="1182688"/>
                  <a:pt x="894556" y="1150144"/>
                  <a:pt x="900906" y="1120775"/>
                </a:cubicBezTo>
                <a:cubicBezTo>
                  <a:pt x="907256" y="1091406"/>
                  <a:pt x="912812" y="1054894"/>
                  <a:pt x="919956" y="1025525"/>
                </a:cubicBezTo>
                <a:cubicBezTo>
                  <a:pt x="927100" y="996156"/>
                  <a:pt x="937418" y="971550"/>
                  <a:pt x="943768" y="944563"/>
                </a:cubicBezTo>
                <a:cubicBezTo>
                  <a:pt x="950118" y="917576"/>
                  <a:pt x="955675" y="893763"/>
                  <a:pt x="958056" y="863600"/>
                </a:cubicBezTo>
                <a:cubicBezTo>
                  <a:pt x="960437" y="833438"/>
                  <a:pt x="955675" y="796925"/>
                  <a:pt x="958056" y="763588"/>
                </a:cubicBezTo>
                <a:cubicBezTo>
                  <a:pt x="960437" y="730251"/>
                  <a:pt x="972343" y="680244"/>
                  <a:pt x="972343" y="663575"/>
                </a:cubicBezTo>
                <a:cubicBezTo>
                  <a:pt x="972343" y="646906"/>
                  <a:pt x="965199" y="655240"/>
                  <a:pt x="958056" y="663575"/>
                </a:cubicBezTo>
              </a:path>
            </a:pathLst>
          </a:custGeom>
          <a:solidFill>
            <a:srgbClr val="66CCFF"/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4191000" y="3352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</a:rPr>
              <a:t>PARAVAI TP SUMP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GL-150.95,LS-6000M</a:t>
            </a:r>
          </a:p>
          <a:p>
            <a:r>
              <a:rPr lang="en-US" sz="600" dirty="0" smtClean="0">
                <a:solidFill>
                  <a:srgbClr val="FF0000"/>
                </a:solidFill>
              </a:rPr>
              <a:t>1174LPM/2382LPM</a:t>
            </a:r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206" name="Freeform 205"/>
          <p:cNvSpPr/>
          <p:nvPr/>
        </p:nvSpPr>
        <p:spPr>
          <a:xfrm>
            <a:off x="1146175" y="3743325"/>
            <a:ext cx="2655888" cy="2479675"/>
          </a:xfrm>
          <a:custGeom>
            <a:avLst/>
            <a:gdLst>
              <a:gd name="connsiteX0" fmla="*/ 1425575 w 2655888"/>
              <a:gd name="connsiteY0" fmla="*/ 9525 h 2479675"/>
              <a:gd name="connsiteX1" fmla="*/ 1568450 w 2655888"/>
              <a:gd name="connsiteY1" fmla="*/ 38100 h 2479675"/>
              <a:gd name="connsiteX2" fmla="*/ 1720850 w 2655888"/>
              <a:gd name="connsiteY2" fmla="*/ 133350 h 2479675"/>
              <a:gd name="connsiteX3" fmla="*/ 1730375 w 2655888"/>
              <a:gd name="connsiteY3" fmla="*/ 342900 h 2479675"/>
              <a:gd name="connsiteX4" fmla="*/ 1778000 w 2655888"/>
              <a:gd name="connsiteY4" fmla="*/ 504825 h 2479675"/>
              <a:gd name="connsiteX5" fmla="*/ 1911350 w 2655888"/>
              <a:gd name="connsiteY5" fmla="*/ 533400 h 2479675"/>
              <a:gd name="connsiteX6" fmla="*/ 2006600 w 2655888"/>
              <a:gd name="connsiteY6" fmla="*/ 485775 h 2479675"/>
              <a:gd name="connsiteX7" fmla="*/ 2101850 w 2655888"/>
              <a:gd name="connsiteY7" fmla="*/ 409575 h 2479675"/>
              <a:gd name="connsiteX8" fmla="*/ 2149475 w 2655888"/>
              <a:gd name="connsiteY8" fmla="*/ 361950 h 2479675"/>
              <a:gd name="connsiteX9" fmla="*/ 2263775 w 2655888"/>
              <a:gd name="connsiteY9" fmla="*/ 342900 h 2479675"/>
              <a:gd name="connsiteX10" fmla="*/ 2339975 w 2655888"/>
              <a:gd name="connsiteY10" fmla="*/ 342900 h 2479675"/>
              <a:gd name="connsiteX11" fmla="*/ 2616200 w 2655888"/>
              <a:gd name="connsiteY11" fmla="*/ 609600 h 2479675"/>
              <a:gd name="connsiteX12" fmla="*/ 2578100 w 2655888"/>
              <a:gd name="connsiteY12" fmla="*/ 666750 h 2479675"/>
              <a:gd name="connsiteX13" fmla="*/ 2501900 w 2655888"/>
              <a:gd name="connsiteY13" fmla="*/ 762000 h 2479675"/>
              <a:gd name="connsiteX14" fmla="*/ 2311400 w 2655888"/>
              <a:gd name="connsiteY14" fmla="*/ 885825 h 2479675"/>
              <a:gd name="connsiteX15" fmla="*/ 2216150 w 2655888"/>
              <a:gd name="connsiteY15" fmla="*/ 971550 h 2479675"/>
              <a:gd name="connsiteX16" fmla="*/ 2225675 w 2655888"/>
              <a:gd name="connsiteY16" fmla="*/ 1038225 h 2479675"/>
              <a:gd name="connsiteX17" fmla="*/ 2063750 w 2655888"/>
              <a:gd name="connsiteY17" fmla="*/ 1200150 h 2479675"/>
              <a:gd name="connsiteX18" fmla="*/ 1958975 w 2655888"/>
              <a:gd name="connsiteY18" fmla="*/ 1304925 h 2479675"/>
              <a:gd name="connsiteX19" fmla="*/ 1806575 w 2655888"/>
              <a:gd name="connsiteY19" fmla="*/ 1371600 h 2479675"/>
              <a:gd name="connsiteX20" fmla="*/ 1644650 w 2655888"/>
              <a:gd name="connsiteY20" fmla="*/ 1524000 h 2479675"/>
              <a:gd name="connsiteX21" fmla="*/ 1597025 w 2655888"/>
              <a:gd name="connsiteY21" fmla="*/ 1609725 h 2479675"/>
              <a:gd name="connsiteX22" fmla="*/ 1539875 w 2655888"/>
              <a:gd name="connsiteY22" fmla="*/ 1581150 h 2479675"/>
              <a:gd name="connsiteX23" fmla="*/ 1492250 w 2655888"/>
              <a:gd name="connsiteY23" fmla="*/ 1562100 h 2479675"/>
              <a:gd name="connsiteX24" fmla="*/ 1501775 w 2655888"/>
              <a:gd name="connsiteY24" fmla="*/ 1609725 h 2479675"/>
              <a:gd name="connsiteX25" fmla="*/ 1482725 w 2655888"/>
              <a:gd name="connsiteY25" fmla="*/ 1647825 h 2479675"/>
              <a:gd name="connsiteX26" fmla="*/ 1444625 w 2655888"/>
              <a:gd name="connsiteY26" fmla="*/ 1647825 h 2479675"/>
              <a:gd name="connsiteX27" fmla="*/ 1435100 w 2655888"/>
              <a:gd name="connsiteY27" fmla="*/ 1609725 h 2479675"/>
              <a:gd name="connsiteX28" fmla="*/ 1397000 w 2655888"/>
              <a:gd name="connsiteY28" fmla="*/ 1600200 h 2479675"/>
              <a:gd name="connsiteX29" fmla="*/ 1397000 w 2655888"/>
              <a:gd name="connsiteY29" fmla="*/ 1638300 h 2479675"/>
              <a:gd name="connsiteX30" fmla="*/ 1349375 w 2655888"/>
              <a:gd name="connsiteY30" fmla="*/ 1676400 h 2479675"/>
              <a:gd name="connsiteX31" fmla="*/ 1349375 w 2655888"/>
              <a:gd name="connsiteY31" fmla="*/ 1695450 h 2479675"/>
              <a:gd name="connsiteX32" fmla="*/ 1339850 w 2655888"/>
              <a:gd name="connsiteY32" fmla="*/ 1743075 h 2479675"/>
              <a:gd name="connsiteX33" fmla="*/ 1320800 w 2655888"/>
              <a:gd name="connsiteY33" fmla="*/ 1724025 h 2479675"/>
              <a:gd name="connsiteX34" fmla="*/ 1282700 w 2655888"/>
              <a:gd name="connsiteY34" fmla="*/ 1714500 h 2479675"/>
              <a:gd name="connsiteX35" fmla="*/ 1225550 w 2655888"/>
              <a:gd name="connsiteY35" fmla="*/ 1733550 h 2479675"/>
              <a:gd name="connsiteX36" fmla="*/ 1216025 w 2655888"/>
              <a:gd name="connsiteY36" fmla="*/ 1714500 h 2479675"/>
              <a:gd name="connsiteX37" fmla="*/ 1177925 w 2655888"/>
              <a:gd name="connsiteY37" fmla="*/ 1714500 h 2479675"/>
              <a:gd name="connsiteX38" fmla="*/ 1158875 w 2655888"/>
              <a:gd name="connsiteY38" fmla="*/ 1724025 h 2479675"/>
              <a:gd name="connsiteX39" fmla="*/ 1130300 w 2655888"/>
              <a:gd name="connsiteY39" fmla="*/ 1724025 h 2479675"/>
              <a:gd name="connsiteX40" fmla="*/ 1130300 w 2655888"/>
              <a:gd name="connsiteY40" fmla="*/ 1685925 h 2479675"/>
              <a:gd name="connsiteX41" fmla="*/ 1111250 w 2655888"/>
              <a:gd name="connsiteY41" fmla="*/ 1628775 h 2479675"/>
              <a:gd name="connsiteX42" fmla="*/ 1092200 w 2655888"/>
              <a:gd name="connsiteY42" fmla="*/ 1600200 h 2479675"/>
              <a:gd name="connsiteX43" fmla="*/ 1092200 w 2655888"/>
              <a:gd name="connsiteY43" fmla="*/ 1571625 h 2479675"/>
              <a:gd name="connsiteX44" fmla="*/ 1054100 w 2655888"/>
              <a:gd name="connsiteY44" fmla="*/ 1562100 h 2479675"/>
              <a:gd name="connsiteX45" fmla="*/ 1025525 w 2655888"/>
              <a:gd name="connsiteY45" fmla="*/ 1571625 h 2479675"/>
              <a:gd name="connsiteX46" fmla="*/ 977900 w 2655888"/>
              <a:gd name="connsiteY46" fmla="*/ 1571625 h 2479675"/>
              <a:gd name="connsiteX47" fmla="*/ 930275 w 2655888"/>
              <a:gd name="connsiteY47" fmla="*/ 1590675 h 2479675"/>
              <a:gd name="connsiteX48" fmla="*/ 892175 w 2655888"/>
              <a:gd name="connsiteY48" fmla="*/ 1600200 h 2479675"/>
              <a:gd name="connsiteX49" fmla="*/ 892175 w 2655888"/>
              <a:gd name="connsiteY49" fmla="*/ 1619250 h 2479675"/>
              <a:gd name="connsiteX50" fmla="*/ 854075 w 2655888"/>
              <a:gd name="connsiteY50" fmla="*/ 1609725 h 2479675"/>
              <a:gd name="connsiteX51" fmla="*/ 787400 w 2655888"/>
              <a:gd name="connsiteY51" fmla="*/ 1676400 h 2479675"/>
              <a:gd name="connsiteX52" fmla="*/ 749300 w 2655888"/>
              <a:gd name="connsiteY52" fmla="*/ 1724025 h 2479675"/>
              <a:gd name="connsiteX53" fmla="*/ 701675 w 2655888"/>
              <a:gd name="connsiteY53" fmla="*/ 1790700 h 2479675"/>
              <a:gd name="connsiteX54" fmla="*/ 701675 w 2655888"/>
              <a:gd name="connsiteY54" fmla="*/ 1809750 h 2479675"/>
              <a:gd name="connsiteX55" fmla="*/ 644525 w 2655888"/>
              <a:gd name="connsiteY55" fmla="*/ 1800225 h 2479675"/>
              <a:gd name="connsiteX56" fmla="*/ 635000 w 2655888"/>
              <a:gd name="connsiteY56" fmla="*/ 1828800 h 2479675"/>
              <a:gd name="connsiteX57" fmla="*/ 539750 w 2655888"/>
              <a:gd name="connsiteY57" fmla="*/ 1866900 h 2479675"/>
              <a:gd name="connsiteX58" fmla="*/ 473075 w 2655888"/>
              <a:gd name="connsiteY58" fmla="*/ 1933575 h 2479675"/>
              <a:gd name="connsiteX59" fmla="*/ 463550 w 2655888"/>
              <a:gd name="connsiteY59" fmla="*/ 1943100 h 2479675"/>
              <a:gd name="connsiteX60" fmla="*/ 396875 w 2655888"/>
              <a:gd name="connsiteY60" fmla="*/ 1943100 h 2479675"/>
              <a:gd name="connsiteX61" fmla="*/ 425450 w 2655888"/>
              <a:gd name="connsiteY61" fmla="*/ 1885950 h 2479675"/>
              <a:gd name="connsiteX62" fmla="*/ 377825 w 2655888"/>
              <a:gd name="connsiteY62" fmla="*/ 1857375 h 2479675"/>
              <a:gd name="connsiteX63" fmla="*/ 330200 w 2655888"/>
              <a:gd name="connsiteY63" fmla="*/ 1924050 h 2479675"/>
              <a:gd name="connsiteX64" fmla="*/ 263525 w 2655888"/>
              <a:gd name="connsiteY64" fmla="*/ 2000250 h 2479675"/>
              <a:gd name="connsiteX65" fmla="*/ 225425 w 2655888"/>
              <a:gd name="connsiteY65" fmla="*/ 2133600 h 2479675"/>
              <a:gd name="connsiteX66" fmla="*/ 149225 w 2655888"/>
              <a:gd name="connsiteY66" fmla="*/ 2286000 h 2479675"/>
              <a:gd name="connsiteX67" fmla="*/ 139700 w 2655888"/>
              <a:gd name="connsiteY67" fmla="*/ 2362200 h 2479675"/>
              <a:gd name="connsiteX68" fmla="*/ 111125 w 2655888"/>
              <a:gd name="connsiteY68" fmla="*/ 2419350 h 2479675"/>
              <a:gd name="connsiteX69" fmla="*/ 53975 w 2655888"/>
              <a:gd name="connsiteY69" fmla="*/ 2419350 h 2479675"/>
              <a:gd name="connsiteX70" fmla="*/ 6350 w 2655888"/>
              <a:gd name="connsiteY70" fmla="*/ 2476500 h 2479675"/>
              <a:gd name="connsiteX71" fmla="*/ 15875 w 2655888"/>
              <a:gd name="connsiteY71" fmla="*/ 2400300 h 2479675"/>
              <a:gd name="connsiteX72" fmla="*/ 34925 w 2655888"/>
              <a:gd name="connsiteY72" fmla="*/ 2276475 h 2479675"/>
              <a:gd name="connsiteX73" fmla="*/ 82550 w 2655888"/>
              <a:gd name="connsiteY73" fmla="*/ 2181225 h 2479675"/>
              <a:gd name="connsiteX74" fmla="*/ 101600 w 2655888"/>
              <a:gd name="connsiteY74" fmla="*/ 2114550 h 2479675"/>
              <a:gd name="connsiteX75" fmla="*/ 139700 w 2655888"/>
              <a:gd name="connsiteY75" fmla="*/ 2047875 h 2479675"/>
              <a:gd name="connsiteX76" fmla="*/ 234950 w 2655888"/>
              <a:gd name="connsiteY76" fmla="*/ 1952625 h 2479675"/>
              <a:gd name="connsiteX77" fmla="*/ 320675 w 2655888"/>
              <a:gd name="connsiteY77" fmla="*/ 1857375 h 2479675"/>
              <a:gd name="connsiteX78" fmla="*/ 387350 w 2655888"/>
              <a:gd name="connsiteY78" fmla="*/ 1781175 h 2479675"/>
              <a:gd name="connsiteX79" fmla="*/ 454025 w 2655888"/>
              <a:gd name="connsiteY79" fmla="*/ 1666875 h 2479675"/>
              <a:gd name="connsiteX80" fmla="*/ 520700 w 2655888"/>
              <a:gd name="connsiteY80" fmla="*/ 1514475 h 2479675"/>
              <a:gd name="connsiteX81" fmla="*/ 625475 w 2655888"/>
              <a:gd name="connsiteY81" fmla="*/ 1371600 h 2479675"/>
              <a:gd name="connsiteX82" fmla="*/ 739775 w 2655888"/>
              <a:gd name="connsiteY82" fmla="*/ 1228725 h 2479675"/>
              <a:gd name="connsiteX83" fmla="*/ 873125 w 2655888"/>
              <a:gd name="connsiteY83" fmla="*/ 1123950 h 2479675"/>
              <a:gd name="connsiteX84" fmla="*/ 968375 w 2655888"/>
              <a:gd name="connsiteY84" fmla="*/ 1057275 h 2479675"/>
              <a:gd name="connsiteX85" fmla="*/ 1073150 w 2655888"/>
              <a:gd name="connsiteY85" fmla="*/ 933450 h 2479675"/>
              <a:gd name="connsiteX86" fmla="*/ 1063625 w 2655888"/>
              <a:gd name="connsiteY86" fmla="*/ 866775 h 2479675"/>
              <a:gd name="connsiteX87" fmla="*/ 1054100 w 2655888"/>
              <a:gd name="connsiteY87" fmla="*/ 714375 h 2479675"/>
              <a:gd name="connsiteX88" fmla="*/ 1054100 w 2655888"/>
              <a:gd name="connsiteY88" fmla="*/ 619125 h 2479675"/>
              <a:gd name="connsiteX89" fmla="*/ 1111250 w 2655888"/>
              <a:gd name="connsiteY89" fmla="*/ 504825 h 2479675"/>
              <a:gd name="connsiteX90" fmla="*/ 1206500 w 2655888"/>
              <a:gd name="connsiteY90" fmla="*/ 381000 h 2479675"/>
              <a:gd name="connsiteX91" fmla="*/ 1254125 w 2655888"/>
              <a:gd name="connsiteY91" fmla="*/ 238125 h 2479675"/>
              <a:gd name="connsiteX92" fmla="*/ 1320800 w 2655888"/>
              <a:gd name="connsiteY92" fmla="*/ 161925 h 2479675"/>
              <a:gd name="connsiteX93" fmla="*/ 1387475 w 2655888"/>
              <a:gd name="connsiteY93" fmla="*/ 95250 h 2479675"/>
              <a:gd name="connsiteX94" fmla="*/ 1425575 w 2655888"/>
              <a:gd name="connsiteY94" fmla="*/ 9525 h 247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2655888" h="2479675">
                <a:moveTo>
                  <a:pt x="1425575" y="9525"/>
                </a:moveTo>
                <a:cubicBezTo>
                  <a:pt x="1455737" y="0"/>
                  <a:pt x="1519238" y="17463"/>
                  <a:pt x="1568450" y="38100"/>
                </a:cubicBezTo>
                <a:cubicBezTo>
                  <a:pt x="1617662" y="58737"/>
                  <a:pt x="1693863" y="82550"/>
                  <a:pt x="1720850" y="133350"/>
                </a:cubicBezTo>
                <a:cubicBezTo>
                  <a:pt x="1747837" y="184150"/>
                  <a:pt x="1720850" y="280988"/>
                  <a:pt x="1730375" y="342900"/>
                </a:cubicBezTo>
                <a:cubicBezTo>
                  <a:pt x="1739900" y="404813"/>
                  <a:pt x="1747838" y="473075"/>
                  <a:pt x="1778000" y="504825"/>
                </a:cubicBezTo>
                <a:cubicBezTo>
                  <a:pt x="1808162" y="536575"/>
                  <a:pt x="1873250" y="536575"/>
                  <a:pt x="1911350" y="533400"/>
                </a:cubicBezTo>
                <a:cubicBezTo>
                  <a:pt x="1949450" y="530225"/>
                  <a:pt x="1974850" y="506412"/>
                  <a:pt x="2006600" y="485775"/>
                </a:cubicBezTo>
                <a:cubicBezTo>
                  <a:pt x="2038350" y="465138"/>
                  <a:pt x="2078038" y="430212"/>
                  <a:pt x="2101850" y="409575"/>
                </a:cubicBezTo>
                <a:cubicBezTo>
                  <a:pt x="2125662" y="388938"/>
                  <a:pt x="2122488" y="373062"/>
                  <a:pt x="2149475" y="361950"/>
                </a:cubicBezTo>
                <a:cubicBezTo>
                  <a:pt x="2176462" y="350838"/>
                  <a:pt x="2232025" y="346075"/>
                  <a:pt x="2263775" y="342900"/>
                </a:cubicBezTo>
                <a:cubicBezTo>
                  <a:pt x="2295525" y="339725"/>
                  <a:pt x="2281238" y="298450"/>
                  <a:pt x="2339975" y="342900"/>
                </a:cubicBezTo>
                <a:cubicBezTo>
                  <a:pt x="2398712" y="387350"/>
                  <a:pt x="2576513" y="555625"/>
                  <a:pt x="2616200" y="609600"/>
                </a:cubicBezTo>
                <a:cubicBezTo>
                  <a:pt x="2655888" y="663575"/>
                  <a:pt x="2597150" y="641350"/>
                  <a:pt x="2578100" y="666750"/>
                </a:cubicBezTo>
                <a:cubicBezTo>
                  <a:pt x="2559050" y="692150"/>
                  <a:pt x="2546350" y="725488"/>
                  <a:pt x="2501900" y="762000"/>
                </a:cubicBezTo>
                <a:cubicBezTo>
                  <a:pt x="2457450" y="798512"/>
                  <a:pt x="2359025" y="850900"/>
                  <a:pt x="2311400" y="885825"/>
                </a:cubicBezTo>
                <a:cubicBezTo>
                  <a:pt x="2263775" y="920750"/>
                  <a:pt x="2230437" y="946150"/>
                  <a:pt x="2216150" y="971550"/>
                </a:cubicBezTo>
                <a:cubicBezTo>
                  <a:pt x="2201863" y="996950"/>
                  <a:pt x="2251075" y="1000125"/>
                  <a:pt x="2225675" y="1038225"/>
                </a:cubicBezTo>
                <a:cubicBezTo>
                  <a:pt x="2200275" y="1076325"/>
                  <a:pt x="2063750" y="1200150"/>
                  <a:pt x="2063750" y="1200150"/>
                </a:cubicBezTo>
                <a:cubicBezTo>
                  <a:pt x="2019300" y="1244600"/>
                  <a:pt x="2001837" y="1276350"/>
                  <a:pt x="1958975" y="1304925"/>
                </a:cubicBezTo>
                <a:cubicBezTo>
                  <a:pt x="1916113" y="1333500"/>
                  <a:pt x="1858962" y="1335088"/>
                  <a:pt x="1806575" y="1371600"/>
                </a:cubicBezTo>
                <a:cubicBezTo>
                  <a:pt x="1754188" y="1408112"/>
                  <a:pt x="1679575" y="1484313"/>
                  <a:pt x="1644650" y="1524000"/>
                </a:cubicBezTo>
                <a:cubicBezTo>
                  <a:pt x="1609725" y="1563687"/>
                  <a:pt x="1614488" y="1600200"/>
                  <a:pt x="1597025" y="1609725"/>
                </a:cubicBezTo>
                <a:cubicBezTo>
                  <a:pt x="1579563" y="1619250"/>
                  <a:pt x="1557337" y="1589087"/>
                  <a:pt x="1539875" y="1581150"/>
                </a:cubicBezTo>
                <a:cubicBezTo>
                  <a:pt x="1522413" y="1573213"/>
                  <a:pt x="1498600" y="1557338"/>
                  <a:pt x="1492250" y="1562100"/>
                </a:cubicBezTo>
                <a:cubicBezTo>
                  <a:pt x="1485900" y="1566862"/>
                  <a:pt x="1503362" y="1595438"/>
                  <a:pt x="1501775" y="1609725"/>
                </a:cubicBezTo>
                <a:cubicBezTo>
                  <a:pt x="1500188" y="1624012"/>
                  <a:pt x="1492250" y="1641475"/>
                  <a:pt x="1482725" y="1647825"/>
                </a:cubicBezTo>
                <a:cubicBezTo>
                  <a:pt x="1473200" y="1654175"/>
                  <a:pt x="1452562" y="1654175"/>
                  <a:pt x="1444625" y="1647825"/>
                </a:cubicBezTo>
                <a:cubicBezTo>
                  <a:pt x="1436688" y="1641475"/>
                  <a:pt x="1443037" y="1617662"/>
                  <a:pt x="1435100" y="1609725"/>
                </a:cubicBezTo>
                <a:cubicBezTo>
                  <a:pt x="1427163" y="1601788"/>
                  <a:pt x="1403350" y="1595438"/>
                  <a:pt x="1397000" y="1600200"/>
                </a:cubicBezTo>
                <a:cubicBezTo>
                  <a:pt x="1390650" y="1604962"/>
                  <a:pt x="1404937" y="1625600"/>
                  <a:pt x="1397000" y="1638300"/>
                </a:cubicBezTo>
                <a:cubicBezTo>
                  <a:pt x="1389063" y="1651000"/>
                  <a:pt x="1357312" y="1666875"/>
                  <a:pt x="1349375" y="1676400"/>
                </a:cubicBezTo>
                <a:cubicBezTo>
                  <a:pt x="1341438" y="1685925"/>
                  <a:pt x="1350962" y="1684338"/>
                  <a:pt x="1349375" y="1695450"/>
                </a:cubicBezTo>
                <a:cubicBezTo>
                  <a:pt x="1347788" y="1706562"/>
                  <a:pt x="1344612" y="1738313"/>
                  <a:pt x="1339850" y="1743075"/>
                </a:cubicBezTo>
                <a:cubicBezTo>
                  <a:pt x="1335088" y="1747837"/>
                  <a:pt x="1330325" y="1728788"/>
                  <a:pt x="1320800" y="1724025"/>
                </a:cubicBezTo>
                <a:cubicBezTo>
                  <a:pt x="1311275" y="1719262"/>
                  <a:pt x="1298575" y="1712913"/>
                  <a:pt x="1282700" y="1714500"/>
                </a:cubicBezTo>
                <a:cubicBezTo>
                  <a:pt x="1266825" y="1716088"/>
                  <a:pt x="1236662" y="1733550"/>
                  <a:pt x="1225550" y="1733550"/>
                </a:cubicBezTo>
                <a:cubicBezTo>
                  <a:pt x="1214438" y="1733550"/>
                  <a:pt x="1223963" y="1717675"/>
                  <a:pt x="1216025" y="1714500"/>
                </a:cubicBezTo>
                <a:cubicBezTo>
                  <a:pt x="1208087" y="1711325"/>
                  <a:pt x="1187450" y="1712913"/>
                  <a:pt x="1177925" y="1714500"/>
                </a:cubicBezTo>
                <a:cubicBezTo>
                  <a:pt x="1168400" y="1716088"/>
                  <a:pt x="1166813" y="1722437"/>
                  <a:pt x="1158875" y="1724025"/>
                </a:cubicBezTo>
                <a:cubicBezTo>
                  <a:pt x="1150937" y="1725613"/>
                  <a:pt x="1135062" y="1730375"/>
                  <a:pt x="1130300" y="1724025"/>
                </a:cubicBezTo>
                <a:cubicBezTo>
                  <a:pt x="1125538" y="1717675"/>
                  <a:pt x="1133475" y="1701800"/>
                  <a:pt x="1130300" y="1685925"/>
                </a:cubicBezTo>
                <a:cubicBezTo>
                  <a:pt x="1127125" y="1670050"/>
                  <a:pt x="1117600" y="1643063"/>
                  <a:pt x="1111250" y="1628775"/>
                </a:cubicBezTo>
                <a:cubicBezTo>
                  <a:pt x="1104900" y="1614487"/>
                  <a:pt x="1095375" y="1609725"/>
                  <a:pt x="1092200" y="1600200"/>
                </a:cubicBezTo>
                <a:cubicBezTo>
                  <a:pt x="1089025" y="1590675"/>
                  <a:pt x="1098550" y="1577975"/>
                  <a:pt x="1092200" y="1571625"/>
                </a:cubicBezTo>
                <a:cubicBezTo>
                  <a:pt x="1085850" y="1565275"/>
                  <a:pt x="1065212" y="1562100"/>
                  <a:pt x="1054100" y="1562100"/>
                </a:cubicBezTo>
                <a:cubicBezTo>
                  <a:pt x="1042988" y="1562100"/>
                  <a:pt x="1038225" y="1570038"/>
                  <a:pt x="1025525" y="1571625"/>
                </a:cubicBezTo>
                <a:cubicBezTo>
                  <a:pt x="1012825" y="1573212"/>
                  <a:pt x="993775" y="1568450"/>
                  <a:pt x="977900" y="1571625"/>
                </a:cubicBezTo>
                <a:cubicBezTo>
                  <a:pt x="962025" y="1574800"/>
                  <a:pt x="944563" y="1585912"/>
                  <a:pt x="930275" y="1590675"/>
                </a:cubicBezTo>
                <a:cubicBezTo>
                  <a:pt x="915987" y="1595438"/>
                  <a:pt x="898525" y="1595438"/>
                  <a:pt x="892175" y="1600200"/>
                </a:cubicBezTo>
                <a:cubicBezTo>
                  <a:pt x="885825" y="1604962"/>
                  <a:pt x="898525" y="1617663"/>
                  <a:pt x="892175" y="1619250"/>
                </a:cubicBezTo>
                <a:cubicBezTo>
                  <a:pt x="885825" y="1620838"/>
                  <a:pt x="871538" y="1600200"/>
                  <a:pt x="854075" y="1609725"/>
                </a:cubicBezTo>
                <a:cubicBezTo>
                  <a:pt x="836613" y="1619250"/>
                  <a:pt x="804862" y="1657350"/>
                  <a:pt x="787400" y="1676400"/>
                </a:cubicBezTo>
                <a:cubicBezTo>
                  <a:pt x="769938" y="1695450"/>
                  <a:pt x="763588" y="1704975"/>
                  <a:pt x="749300" y="1724025"/>
                </a:cubicBezTo>
                <a:cubicBezTo>
                  <a:pt x="735013" y="1743075"/>
                  <a:pt x="709612" y="1776413"/>
                  <a:pt x="701675" y="1790700"/>
                </a:cubicBezTo>
                <a:cubicBezTo>
                  <a:pt x="693738" y="1804987"/>
                  <a:pt x="711200" y="1808163"/>
                  <a:pt x="701675" y="1809750"/>
                </a:cubicBezTo>
                <a:cubicBezTo>
                  <a:pt x="692150" y="1811338"/>
                  <a:pt x="655638" y="1797050"/>
                  <a:pt x="644525" y="1800225"/>
                </a:cubicBezTo>
                <a:cubicBezTo>
                  <a:pt x="633412" y="1803400"/>
                  <a:pt x="652462" y="1817688"/>
                  <a:pt x="635000" y="1828800"/>
                </a:cubicBezTo>
                <a:cubicBezTo>
                  <a:pt x="617538" y="1839912"/>
                  <a:pt x="566738" y="1849437"/>
                  <a:pt x="539750" y="1866900"/>
                </a:cubicBezTo>
                <a:cubicBezTo>
                  <a:pt x="512762" y="1884363"/>
                  <a:pt x="473075" y="1933575"/>
                  <a:pt x="473075" y="1933575"/>
                </a:cubicBezTo>
                <a:cubicBezTo>
                  <a:pt x="460375" y="1946275"/>
                  <a:pt x="476250" y="1941513"/>
                  <a:pt x="463550" y="1943100"/>
                </a:cubicBezTo>
                <a:cubicBezTo>
                  <a:pt x="450850" y="1944687"/>
                  <a:pt x="403225" y="1952625"/>
                  <a:pt x="396875" y="1943100"/>
                </a:cubicBezTo>
                <a:cubicBezTo>
                  <a:pt x="390525" y="1933575"/>
                  <a:pt x="428625" y="1900237"/>
                  <a:pt x="425450" y="1885950"/>
                </a:cubicBezTo>
                <a:cubicBezTo>
                  <a:pt x="422275" y="1871663"/>
                  <a:pt x="393700" y="1851025"/>
                  <a:pt x="377825" y="1857375"/>
                </a:cubicBezTo>
                <a:cubicBezTo>
                  <a:pt x="361950" y="1863725"/>
                  <a:pt x="349250" y="1900238"/>
                  <a:pt x="330200" y="1924050"/>
                </a:cubicBezTo>
                <a:cubicBezTo>
                  <a:pt x="311150" y="1947862"/>
                  <a:pt x="280988" y="1965325"/>
                  <a:pt x="263525" y="2000250"/>
                </a:cubicBezTo>
                <a:cubicBezTo>
                  <a:pt x="246063" y="2035175"/>
                  <a:pt x="244475" y="2085975"/>
                  <a:pt x="225425" y="2133600"/>
                </a:cubicBezTo>
                <a:cubicBezTo>
                  <a:pt x="206375" y="2181225"/>
                  <a:pt x="163512" y="2247900"/>
                  <a:pt x="149225" y="2286000"/>
                </a:cubicBezTo>
                <a:cubicBezTo>
                  <a:pt x="134938" y="2324100"/>
                  <a:pt x="146050" y="2339975"/>
                  <a:pt x="139700" y="2362200"/>
                </a:cubicBezTo>
                <a:cubicBezTo>
                  <a:pt x="133350" y="2384425"/>
                  <a:pt x="125412" y="2409825"/>
                  <a:pt x="111125" y="2419350"/>
                </a:cubicBezTo>
                <a:cubicBezTo>
                  <a:pt x="96838" y="2428875"/>
                  <a:pt x="71438" y="2409825"/>
                  <a:pt x="53975" y="2419350"/>
                </a:cubicBezTo>
                <a:cubicBezTo>
                  <a:pt x="36513" y="2428875"/>
                  <a:pt x="12700" y="2479675"/>
                  <a:pt x="6350" y="2476500"/>
                </a:cubicBezTo>
                <a:cubicBezTo>
                  <a:pt x="0" y="2473325"/>
                  <a:pt x="11113" y="2433637"/>
                  <a:pt x="15875" y="2400300"/>
                </a:cubicBezTo>
                <a:cubicBezTo>
                  <a:pt x="20637" y="2366963"/>
                  <a:pt x="23813" y="2312987"/>
                  <a:pt x="34925" y="2276475"/>
                </a:cubicBezTo>
                <a:cubicBezTo>
                  <a:pt x="46037" y="2239963"/>
                  <a:pt x="71438" y="2208212"/>
                  <a:pt x="82550" y="2181225"/>
                </a:cubicBezTo>
                <a:cubicBezTo>
                  <a:pt x="93662" y="2154238"/>
                  <a:pt x="92075" y="2136775"/>
                  <a:pt x="101600" y="2114550"/>
                </a:cubicBezTo>
                <a:cubicBezTo>
                  <a:pt x="111125" y="2092325"/>
                  <a:pt x="117475" y="2074862"/>
                  <a:pt x="139700" y="2047875"/>
                </a:cubicBezTo>
                <a:cubicBezTo>
                  <a:pt x="161925" y="2020888"/>
                  <a:pt x="204788" y="1984375"/>
                  <a:pt x="234950" y="1952625"/>
                </a:cubicBezTo>
                <a:cubicBezTo>
                  <a:pt x="265112" y="1920875"/>
                  <a:pt x="295275" y="1885950"/>
                  <a:pt x="320675" y="1857375"/>
                </a:cubicBezTo>
                <a:cubicBezTo>
                  <a:pt x="346075" y="1828800"/>
                  <a:pt x="365125" y="1812925"/>
                  <a:pt x="387350" y="1781175"/>
                </a:cubicBezTo>
                <a:cubicBezTo>
                  <a:pt x="409575" y="1749425"/>
                  <a:pt x="431800" y="1711325"/>
                  <a:pt x="454025" y="1666875"/>
                </a:cubicBezTo>
                <a:cubicBezTo>
                  <a:pt x="476250" y="1622425"/>
                  <a:pt x="492125" y="1563688"/>
                  <a:pt x="520700" y="1514475"/>
                </a:cubicBezTo>
                <a:cubicBezTo>
                  <a:pt x="549275" y="1465263"/>
                  <a:pt x="588963" y="1419225"/>
                  <a:pt x="625475" y="1371600"/>
                </a:cubicBezTo>
                <a:cubicBezTo>
                  <a:pt x="661988" y="1323975"/>
                  <a:pt x="698500" y="1270000"/>
                  <a:pt x="739775" y="1228725"/>
                </a:cubicBezTo>
                <a:cubicBezTo>
                  <a:pt x="781050" y="1187450"/>
                  <a:pt x="835025" y="1152525"/>
                  <a:pt x="873125" y="1123950"/>
                </a:cubicBezTo>
                <a:cubicBezTo>
                  <a:pt x="911225" y="1095375"/>
                  <a:pt x="935038" y="1089025"/>
                  <a:pt x="968375" y="1057275"/>
                </a:cubicBezTo>
                <a:cubicBezTo>
                  <a:pt x="1001712" y="1025525"/>
                  <a:pt x="1057275" y="965200"/>
                  <a:pt x="1073150" y="933450"/>
                </a:cubicBezTo>
                <a:cubicBezTo>
                  <a:pt x="1089025" y="901700"/>
                  <a:pt x="1066800" y="903287"/>
                  <a:pt x="1063625" y="866775"/>
                </a:cubicBezTo>
                <a:cubicBezTo>
                  <a:pt x="1060450" y="830263"/>
                  <a:pt x="1055687" y="755650"/>
                  <a:pt x="1054100" y="714375"/>
                </a:cubicBezTo>
                <a:cubicBezTo>
                  <a:pt x="1052513" y="673100"/>
                  <a:pt x="1044575" y="654050"/>
                  <a:pt x="1054100" y="619125"/>
                </a:cubicBezTo>
                <a:cubicBezTo>
                  <a:pt x="1063625" y="584200"/>
                  <a:pt x="1085850" y="544513"/>
                  <a:pt x="1111250" y="504825"/>
                </a:cubicBezTo>
                <a:cubicBezTo>
                  <a:pt x="1136650" y="465138"/>
                  <a:pt x="1182688" y="425450"/>
                  <a:pt x="1206500" y="381000"/>
                </a:cubicBezTo>
                <a:cubicBezTo>
                  <a:pt x="1230312" y="336550"/>
                  <a:pt x="1235075" y="274637"/>
                  <a:pt x="1254125" y="238125"/>
                </a:cubicBezTo>
                <a:cubicBezTo>
                  <a:pt x="1273175" y="201613"/>
                  <a:pt x="1298575" y="185737"/>
                  <a:pt x="1320800" y="161925"/>
                </a:cubicBezTo>
                <a:cubicBezTo>
                  <a:pt x="1343025" y="138113"/>
                  <a:pt x="1370012" y="120650"/>
                  <a:pt x="1387475" y="95250"/>
                </a:cubicBezTo>
                <a:cubicBezTo>
                  <a:pt x="1404938" y="69850"/>
                  <a:pt x="1395413" y="19050"/>
                  <a:pt x="1425575" y="9525"/>
                </a:cubicBezTo>
                <a:close/>
              </a:path>
            </a:pathLst>
          </a:custGeom>
          <a:solidFill>
            <a:srgbClr val="66CCFF"/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2209800" y="4572000"/>
            <a:ext cx="990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accent4">
                    <a:lumMod val="75000"/>
                  </a:schemeClr>
                </a:solidFill>
              </a:rPr>
              <a:t>SEDAPATTI</a:t>
            </a:r>
            <a:endParaRPr lang="en-US" sz="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0" name="Freeform 219"/>
          <p:cNvSpPr/>
          <p:nvPr/>
        </p:nvSpPr>
        <p:spPr>
          <a:xfrm>
            <a:off x="2730500" y="4622800"/>
            <a:ext cx="1835150" cy="1203325"/>
          </a:xfrm>
          <a:custGeom>
            <a:avLst/>
            <a:gdLst>
              <a:gd name="connsiteX0" fmla="*/ 12700 w 1835150"/>
              <a:gd name="connsiteY0" fmla="*/ 739775 h 1203325"/>
              <a:gd name="connsiteX1" fmla="*/ 69850 w 1835150"/>
              <a:gd name="connsiteY1" fmla="*/ 625475 h 1203325"/>
              <a:gd name="connsiteX2" fmla="*/ 174625 w 1835150"/>
              <a:gd name="connsiteY2" fmla="*/ 549275 h 1203325"/>
              <a:gd name="connsiteX3" fmla="*/ 260350 w 1835150"/>
              <a:gd name="connsiteY3" fmla="*/ 482600 h 1203325"/>
              <a:gd name="connsiteX4" fmla="*/ 374650 w 1835150"/>
              <a:gd name="connsiteY4" fmla="*/ 454025 h 1203325"/>
              <a:gd name="connsiteX5" fmla="*/ 431800 w 1835150"/>
              <a:gd name="connsiteY5" fmla="*/ 368300 h 1203325"/>
              <a:gd name="connsiteX6" fmla="*/ 536575 w 1835150"/>
              <a:gd name="connsiteY6" fmla="*/ 292100 h 1203325"/>
              <a:gd name="connsiteX7" fmla="*/ 593725 w 1835150"/>
              <a:gd name="connsiteY7" fmla="*/ 196850 h 1203325"/>
              <a:gd name="connsiteX8" fmla="*/ 650875 w 1835150"/>
              <a:gd name="connsiteY8" fmla="*/ 149225 h 1203325"/>
              <a:gd name="connsiteX9" fmla="*/ 860425 w 1835150"/>
              <a:gd name="connsiteY9" fmla="*/ 177800 h 1203325"/>
              <a:gd name="connsiteX10" fmla="*/ 1050925 w 1835150"/>
              <a:gd name="connsiteY10" fmla="*/ 187325 h 1203325"/>
              <a:gd name="connsiteX11" fmla="*/ 1222375 w 1835150"/>
              <a:gd name="connsiteY11" fmla="*/ 187325 h 1203325"/>
              <a:gd name="connsiteX12" fmla="*/ 1317625 w 1835150"/>
              <a:gd name="connsiteY12" fmla="*/ 111125 h 1203325"/>
              <a:gd name="connsiteX13" fmla="*/ 1384300 w 1835150"/>
              <a:gd name="connsiteY13" fmla="*/ 53975 h 1203325"/>
              <a:gd name="connsiteX14" fmla="*/ 1441450 w 1835150"/>
              <a:gd name="connsiteY14" fmla="*/ 6350 h 1203325"/>
              <a:gd name="connsiteX15" fmla="*/ 1527175 w 1835150"/>
              <a:gd name="connsiteY15" fmla="*/ 15875 h 1203325"/>
              <a:gd name="connsiteX16" fmla="*/ 1574800 w 1835150"/>
              <a:gd name="connsiteY16" fmla="*/ 53975 h 1203325"/>
              <a:gd name="connsiteX17" fmla="*/ 1536700 w 1835150"/>
              <a:gd name="connsiteY17" fmla="*/ 149225 h 1203325"/>
              <a:gd name="connsiteX18" fmla="*/ 1536700 w 1835150"/>
              <a:gd name="connsiteY18" fmla="*/ 206375 h 1203325"/>
              <a:gd name="connsiteX19" fmla="*/ 1527175 w 1835150"/>
              <a:gd name="connsiteY19" fmla="*/ 292100 h 1203325"/>
              <a:gd name="connsiteX20" fmla="*/ 1793875 w 1835150"/>
              <a:gd name="connsiteY20" fmla="*/ 463550 h 1203325"/>
              <a:gd name="connsiteX21" fmla="*/ 1774825 w 1835150"/>
              <a:gd name="connsiteY21" fmla="*/ 463550 h 1203325"/>
              <a:gd name="connsiteX22" fmla="*/ 1670050 w 1835150"/>
              <a:gd name="connsiteY22" fmla="*/ 530225 h 1203325"/>
              <a:gd name="connsiteX23" fmla="*/ 1565275 w 1835150"/>
              <a:gd name="connsiteY23" fmla="*/ 596900 h 1203325"/>
              <a:gd name="connsiteX24" fmla="*/ 1441450 w 1835150"/>
              <a:gd name="connsiteY24" fmla="*/ 730250 h 1203325"/>
              <a:gd name="connsiteX25" fmla="*/ 1508125 w 1835150"/>
              <a:gd name="connsiteY25" fmla="*/ 1054100 h 1203325"/>
              <a:gd name="connsiteX26" fmla="*/ 1336675 w 1835150"/>
              <a:gd name="connsiteY26" fmla="*/ 1054100 h 1203325"/>
              <a:gd name="connsiteX27" fmla="*/ 1298575 w 1835150"/>
              <a:gd name="connsiteY27" fmla="*/ 1111250 h 1203325"/>
              <a:gd name="connsiteX28" fmla="*/ 1231900 w 1835150"/>
              <a:gd name="connsiteY28" fmla="*/ 1111250 h 1203325"/>
              <a:gd name="connsiteX29" fmla="*/ 1193800 w 1835150"/>
              <a:gd name="connsiteY29" fmla="*/ 1177925 h 1203325"/>
              <a:gd name="connsiteX30" fmla="*/ 1165225 w 1835150"/>
              <a:gd name="connsiteY30" fmla="*/ 1196975 h 1203325"/>
              <a:gd name="connsiteX31" fmla="*/ 1108075 w 1835150"/>
              <a:gd name="connsiteY31" fmla="*/ 1139825 h 1203325"/>
              <a:gd name="connsiteX32" fmla="*/ 1089025 w 1835150"/>
              <a:gd name="connsiteY32" fmla="*/ 1073150 h 1203325"/>
              <a:gd name="connsiteX33" fmla="*/ 955675 w 1835150"/>
              <a:gd name="connsiteY33" fmla="*/ 1054100 h 1203325"/>
              <a:gd name="connsiteX34" fmla="*/ 850900 w 1835150"/>
              <a:gd name="connsiteY34" fmla="*/ 1035050 h 1203325"/>
              <a:gd name="connsiteX35" fmla="*/ 812800 w 1835150"/>
              <a:gd name="connsiteY35" fmla="*/ 1044575 h 1203325"/>
              <a:gd name="connsiteX36" fmla="*/ 812800 w 1835150"/>
              <a:gd name="connsiteY36" fmla="*/ 1120775 h 1203325"/>
              <a:gd name="connsiteX37" fmla="*/ 717550 w 1835150"/>
              <a:gd name="connsiteY37" fmla="*/ 1139825 h 1203325"/>
              <a:gd name="connsiteX38" fmla="*/ 612775 w 1835150"/>
              <a:gd name="connsiteY38" fmla="*/ 1082675 h 1203325"/>
              <a:gd name="connsiteX39" fmla="*/ 565150 w 1835150"/>
              <a:gd name="connsiteY39" fmla="*/ 1082675 h 1203325"/>
              <a:gd name="connsiteX40" fmla="*/ 527050 w 1835150"/>
              <a:gd name="connsiteY40" fmla="*/ 1063625 h 1203325"/>
              <a:gd name="connsiteX41" fmla="*/ 488950 w 1835150"/>
              <a:gd name="connsiteY41" fmla="*/ 1044575 h 1203325"/>
              <a:gd name="connsiteX42" fmla="*/ 469900 w 1835150"/>
              <a:gd name="connsiteY42" fmla="*/ 1092200 h 1203325"/>
              <a:gd name="connsiteX43" fmla="*/ 374650 w 1835150"/>
              <a:gd name="connsiteY43" fmla="*/ 1101725 h 1203325"/>
              <a:gd name="connsiteX44" fmla="*/ 346075 w 1835150"/>
              <a:gd name="connsiteY44" fmla="*/ 1092200 h 1203325"/>
              <a:gd name="connsiteX45" fmla="*/ 298450 w 1835150"/>
              <a:gd name="connsiteY45" fmla="*/ 977900 h 1203325"/>
              <a:gd name="connsiteX46" fmla="*/ 298450 w 1835150"/>
              <a:gd name="connsiteY46" fmla="*/ 920750 h 1203325"/>
              <a:gd name="connsiteX47" fmla="*/ 279400 w 1835150"/>
              <a:gd name="connsiteY47" fmla="*/ 854075 h 1203325"/>
              <a:gd name="connsiteX48" fmla="*/ 241300 w 1835150"/>
              <a:gd name="connsiteY48" fmla="*/ 825500 h 1203325"/>
              <a:gd name="connsiteX49" fmla="*/ 146050 w 1835150"/>
              <a:gd name="connsiteY49" fmla="*/ 796925 h 1203325"/>
              <a:gd name="connsiteX50" fmla="*/ 12700 w 1835150"/>
              <a:gd name="connsiteY50" fmla="*/ 739775 h 120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35150" h="1203325">
                <a:moveTo>
                  <a:pt x="12700" y="739775"/>
                </a:moveTo>
                <a:cubicBezTo>
                  <a:pt x="0" y="711200"/>
                  <a:pt x="42863" y="657225"/>
                  <a:pt x="69850" y="625475"/>
                </a:cubicBezTo>
                <a:cubicBezTo>
                  <a:pt x="96837" y="593725"/>
                  <a:pt x="142875" y="573087"/>
                  <a:pt x="174625" y="549275"/>
                </a:cubicBezTo>
                <a:cubicBezTo>
                  <a:pt x="206375" y="525463"/>
                  <a:pt x="227013" y="498475"/>
                  <a:pt x="260350" y="482600"/>
                </a:cubicBezTo>
                <a:cubicBezTo>
                  <a:pt x="293687" y="466725"/>
                  <a:pt x="346075" y="473075"/>
                  <a:pt x="374650" y="454025"/>
                </a:cubicBezTo>
                <a:cubicBezTo>
                  <a:pt x="403225" y="434975"/>
                  <a:pt x="404813" y="395287"/>
                  <a:pt x="431800" y="368300"/>
                </a:cubicBezTo>
                <a:cubicBezTo>
                  <a:pt x="458787" y="341313"/>
                  <a:pt x="509588" y="320675"/>
                  <a:pt x="536575" y="292100"/>
                </a:cubicBezTo>
                <a:cubicBezTo>
                  <a:pt x="563563" y="263525"/>
                  <a:pt x="574675" y="220662"/>
                  <a:pt x="593725" y="196850"/>
                </a:cubicBezTo>
                <a:cubicBezTo>
                  <a:pt x="612775" y="173038"/>
                  <a:pt x="606425" y="152400"/>
                  <a:pt x="650875" y="149225"/>
                </a:cubicBezTo>
                <a:cubicBezTo>
                  <a:pt x="695325" y="146050"/>
                  <a:pt x="793750" y="171450"/>
                  <a:pt x="860425" y="177800"/>
                </a:cubicBezTo>
                <a:cubicBezTo>
                  <a:pt x="927100" y="184150"/>
                  <a:pt x="990600" y="185738"/>
                  <a:pt x="1050925" y="187325"/>
                </a:cubicBezTo>
                <a:cubicBezTo>
                  <a:pt x="1111250" y="188912"/>
                  <a:pt x="1177925" y="200025"/>
                  <a:pt x="1222375" y="187325"/>
                </a:cubicBezTo>
                <a:cubicBezTo>
                  <a:pt x="1266825" y="174625"/>
                  <a:pt x="1290638" y="133350"/>
                  <a:pt x="1317625" y="111125"/>
                </a:cubicBezTo>
                <a:cubicBezTo>
                  <a:pt x="1344612" y="88900"/>
                  <a:pt x="1363663" y="71437"/>
                  <a:pt x="1384300" y="53975"/>
                </a:cubicBezTo>
                <a:cubicBezTo>
                  <a:pt x="1404937" y="36513"/>
                  <a:pt x="1417638" y="12700"/>
                  <a:pt x="1441450" y="6350"/>
                </a:cubicBezTo>
                <a:cubicBezTo>
                  <a:pt x="1465262" y="0"/>
                  <a:pt x="1504950" y="7938"/>
                  <a:pt x="1527175" y="15875"/>
                </a:cubicBezTo>
                <a:cubicBezTo>
                  <a:pt x="1549400" y="23813"/>
                  <a:pt x="1573213" y="31750"/>
                  <a:pt x="1574800" y="53975"/>
                </a:cubicBezTo>
                <a:cubicBezTo>
                  <a:pt x="1576387" y="76200"/>
                  <a:pt x="1543050" y="123825"/>
                  <a:pt x="1536700" y="149225"/>
                </a:cubicBezTo>
                <a:cubicBezTo>
                  <a:pt x="1530350" y="174625"/>
                  <a:pt x="1538288" y="182562"/>
                  <a:pt x="1536700" y="206375"/>
                </a:cubicBezTo>
                <a:cubicBezTo>
                  <a:pt x="1535112" y="230188"/>
                  <a:pt x="1484313" y="249238"/>
                  <a:pt x="1527175" y="292100"/>
                </a:cubicBezTo>
                <a:cubicBezTo>
                  <a:pt x="1570037" y="334962"/>
                  <a:pt x="1752600" y="434975"/>
                  <a:pt x="1793875" y="463550"/>
                </a:cubicBezTo>
                <a:cubicBezTo>
                  <a:pt x="1835150" y="492125"/>
                  <a:pt x="1795462" y="452438"/>
                  <a:pt x="1774825" y="463550"/>
                </a:cubicBezTo>
                <a:cubicBezTo>
                  <a:pt x="1754188" y="474662"/>
                  <a:pt x="1670050" y="530225"/>
                  <a:pt x="1670050" y="530225"/>
                </a:cubicBezTo>
                <a:cubicBezTo>
                  <a:pt x="1635125" y="552450"/>
                  <a:pt x="1603375" y="563563"/>
                  <a:pt x="1565275" y="596900"/>
                </a:cubicBezTo>
                <a:cubicBezTo>
                  <a:pt x="1527175" y="630237"/>
                  <a:pt x="1450975" y="654050"/>
                  <a:pt x="1441450" y="730250"/>
                </a:cubicBezTo>
                <a:cubicBezTo>
                  <a:pt x="1431925" y="806450"/>
                  <a:pt x="1525587" y="1000125"/>
                  <a:pt x="1508125" y="1054100"/>
                </a:cubicBezTo>
                <a:cubicBezTo>
                  <a:pt x="1490663" y="1108075"/>
                  <a:pt x="1371600" y="1044575"/>
                  <a:pt x="1336675" y="1054100"/>
                </a:cubicBezTo>
                <a:cubicBezTo>
                  <a:pt x="1301750" y="1063625"/>
                  <a:pt x="1316038" y="1101725"/>
                  <a:pt x="1298575" y="1111250"/>
                </a:cubicBezTo>
                <a:cubicBezTo>
                  <a:pt x="1281113" y="1120775"/>
                  <a:pt x="1249362" y="1100138"/>
                  <a:pt x="1231900" y="1111250"/>
                </a:cubicBezTo>
                <a:cubicBezTo>
                  <a:pt x="1214438" y="1122362"/>
                  <a:pt x="1204913" y="1163638"/>
                  <a:pt x="1193800" y="1177925"/>
                </a:cubicBezTo>
                <a:cubicBezTo>
                  <a:pt x="1182688" y="1192213"/>
                  <a:pt x="1179513" y="1203325"/>
                  <a:pt x="1165225" y="1196975"/>
                </a:cubicBezTo>
                <a:cubicBezTo>
                  <a:pt x="1150937" y="1190625"/>
                  <a:pt x="1120775" y="1160462"/>
                  <a:pt x="1108075" y="1139825"/>
                </a:cubicBezTo>
                <a:cubicBezTo>
                  <a:pt x="1095375" y="1119188"/>
                  <a:pt x="1114425" y="1087437"/>
                  <a:pt x="1089025" y="1073150"/>
                </a:cubicBezTo>
                <a:cubicBezTo>
                  <a:pt x="1063625" y="1058863"/>
                  <a:pt x="995362" y="1060450"/>
                  <a:pt x="955675" y="1054100"/>
                </a:cubicBezTo>
                <a:cubicBezTo>
                  <a:pt x="915988" y="1047750"/>
                  <a:pt x="874713" y="1036638"/>
                  <a:pt x="850900" y="1035050"/>
                </a:cubicBezTo>
                <a:cubicBezTo>
                  <a:pt x="827087" y="1033462"/>
                  <a:pt x="819150" y="1030287"/>
                  <a:pt x="812800" y="1044575"/>
                </a:cubicBezTo>
                <a:cubicBezTo>
                  <a:pt x="806450" y="1058863"/>
                  <a:pt x="828675" y="1104900"/>
                  <a:pt x="812800" y="1120775"/>
                </a:cubicBezTo>
                <a:cubicBezTo>
                  <a:pt x="796925" y="1136650"/>
                  <a:pt x="750888" y="1146175"/>
                  <a:pt x="717550" y="1139825"/>
                </a:cubicBezTo>
                <a:cubicBezTo>
                  <a:pt x="684213" y="1133475"/>
                  <a:pt x="638175" y="1092200"/>
                  <a:pt x="612775" y="1082675"/>
                </a:cubicBezTo>
                <a:cubicBezTo>
                  <a:pt x="587375" y="1073150"/>
                  <a:pt x="579437" y="1085850"/>
                  <a:pt x="565150" y="1082675"/>
                </a:cubicBezTo>
                <a:cubicBezTo>
                  <a:pt x="550863" y="1079500"/>
                  <a:pt x="527050" y="1063625"/>
                  <a:pt x="527050" y="1063625"/>
                </a:cubicBezTo>
                <a:cubicBezTo>
                  <a:pt x="514350" y="1057275"/>
                  <a:pt x="498475" y="1039812"/>
                  <a:pt x="488950" y="1044575"/>
                </a:cubicBezTo>
                <a:cubicBezTo>
                  <a:pt x="479425" y="1049338"/>
                  <a:pt x="488950" y="1082675"/>
                  <a:pt x="469900" y="1092200"/>
                </a:cubicBezTo>
                <a:cubicBezTo>
                  <a:pt x="450850" y="1101725"/>
                  <a:pt x="395287" y="1101725"/>
                  <a:pt x="374650" y="1101725"/>
                </a:cubicBezTo>
                <a:cubicBezTo>
                  <a:pt x="354013" y="1101725"/>
                  <a:pt x="358775" y="1112837"/>
                  <a:pt x="346075" y="1092200"/>
                </a:cubicBezTo>
                <a:cubicBezTo>
                  <a:pt x="333375" y="1071563"/>
                  <a:pt x="306388" y="1006475"/>
                  <a:pt x="298450" y="977900"/>
                </a:cubicBezTo>
                <a:cubicBezTo>
                  <a:pt x="290512" y="949325"/>
                  <a:pt x="301625" y="941388"/>
                  <a:pt x="298450" y="920750"/>
                </a:cubicBezTo>
                <a:cubicBezTo>
                  <a:pt x="295275" y="900113"/>
                  <a:pt x="288925" y="869950"/>
                  <a:pt x="279400" y="854075"/>
                </a:cubicBezTo>
                <a:cubicBezTo>
                  <a:pt x="269875" y="838200"/>
                  <a:pt x="263525" y="835025"/>
                  <a:pt x="241300" y="825500"/>
                </a:cubicBezTo>
                <a:cubicBezTo>
                  <a:pt x="219075" y="815975"/>
                  <a:pt x="179387" y="808037"/>
                  <a:pt x="146050" y="796925"/>
                </a:cubicBezTo>
                <a:cubicBezTo>
                  <a:pt x="112713" y="785813"/>
                  <a:pt x="25400" y="768350"/>
                  <a:pt x="12700" y="739775"/>
                </a:cubicBezTo>
                <a:close/>
              </a:path>
            </a:pathLst>
          </a:custGeom>
          <a:solidFill>
            <a:srgbClr val="66CCFF"/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xtBox 220"/>
          <p:cNvSpPr txBox="1"/>
          <p:nvPr/>
        </p:nvSpPr>
        <p:spPr>
          <a:xfrm>
            <a:off x="3200400" y="5105400"/>
            <a:ext cx="990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accent4">
                    <a:lumMod val="75000"/>
                  </a:schemeClr>
                </a:solidFill>
              </a:rPr>
              <a:t>T.KALLUPATTI</a:t>
            </a:r>
            <a:endParaRPr lang="en-US" sz="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2" name="Freeform 221"/>
          <p:cNvSpPr/>
          <p:nvPr/>
        </p:nvSpPr>
        <p:spPr>
          <a:xfrm>
            <a:off x="4159250" y="4638675"/>
            <a:ext cx="969962" cy="1143000"/>
          </a:xfrm>
          <a:custGeom>
            <a:avLst/>
            <a:gdLst>
              <a:gd name="connsiteX0" fmla="*/ 336550 w 969962"/>
              <a:gd name="connsiteY0" fmla="*/ 428625 h 1143000"/>
              <a:gd name="connsiteX1" fmla="*/ 88900 w 969962"/>
              <a:gd name="connsiteY1" fmla="*/ 257175 h 1143000"/>
              <a:gd name="connsiteX2" fmla="*/ 155575 w 969962"/>
              <a:gd name="connsiteY2" fmla="*/ 28575 h 1143000"/>
              <a:gd name="connsiteX3" fmla="*/ 231775 w 969962"/>
              <a:gd name="connsiteY3" fmla="*/ 85725 h 1143000"/>
              <a:gd name="connsiteX4" fmla="*/ 269875 w 969962"/>
              <a:gd name="connsiteY4" fmla="*/ 219075 h 1143000"/>
              <a:gd name="connsiteX5" fmla="*/ 622300 w 969962"/>
              <a:gd name="connsiteY5" fmla="*/ 180975 h 1143000"/>
              <a:gd name="connsiteX6" fmla="*/ 698500 w 969962"/>
              <a:gd name="connsiteY6" fmla="*/ 180975 h 1143000"/>
              <a:gd name="connsiteX7" fmla="*/ 850900 w 969962"/>
              <a:gd name="connsiteY7" fmla="*/ 28575 h 1143000"/>
              <a:gd name="connsiteX8" fmla="*/ 955675 w 969962"/>
              <a:gd name="connsiteY8" fmla="*/ 304800 h 1143000"/>
              <a:gd name="connsiteX9" fmla="*/ 917575 w 969962"/>
              <a:gd name="connsiteY9" fmla="*/ 371475 h 1143000"/>
              <a:gd name="connsiteX10" fmla="*/ 869950 w 969962"/>
              <a:gd name="connsiteY10" fmla="*/ 342900 h 1143000"/>
              <a:gd name="connsiteX11" fmla="*/ 831850 w 969962"/>
              <a:gd name="connsiteY11" fmla="*/ 419100 h 1143000"/>
              <a:gd name="connsiteX12" fmla="*/ 898525 w 969962"/>
              <a:gd name="connsiteY12" fmla="*/ 476250 h 1143000"/>
              <a:gd name="connsiteX13" fmla="*/ 850900 w 969962"/>
              <a:gd name="connsiteY13" fmla="*/ 523875 h 1143000"/>
              <a:gd name="connsiteX14" fmla="*/ 927100 w 969962"/>
              <a:gd name="connsiteY14" fmla="*/ 666750 h 1143000"/>
              <a:gd name="connsiteX15" fmla="*/ 955675 w 969962"/>
              <a:gd name="connsiteY15" fmla="*/ 781050 h 1143000"/>
              <a:gd name="connsiteX16" fmla="*/ 965200 w 969962"/>
              <a:gd name="connsiteY16" fmla="*/ 866775 h 1143000"/>
              <a:gd name="connsiteX17" fmla="*/ 927100 w 969962"/>
              <a:gd name="connsiteY17" fmla="*/ 876300 h 1143000"/>
              <a:gd name="connsiteX18" fmla="*/ 927100 w 969962"/>
              <a:gd name="connsiteY18" fmla="*/ 962025 h 1143000"/>
              <a:gd name="connsiteX19" fmla="*/ 841375 w 969962"/>
              <a:gd name="connsiteY19" fmla="*/ 962025 h 1143000"/>
              <a:gd name="connsiteX20" fmla="*/ 784225 w 969962"/>
              <a:gd name="connsiteY20" fmla="*/ 962025 h 1143000"/>
              <a:gd name="connsiteX21" fmla="*/ 774700 w 969962"/>
              <a:gd name="connsiteY21" fmla="*/ 895350 h 1143000"/>
              <a:gd name="connsiteX22" fmla="*/ 660400 w 969962"/>
              <a:gd name="connsiteY22" fmla="*/ 847725 h 1143000"/>
              <a:gd name="connsiteX23" fmla="*/ 612775 w 969962"/>
              <a:gd name="connsiteY23" fmla="*/ 962025 h 1143000"/>
              <a:gd name="connsiteX24" fmla="*/ 555625 w 969962"/>
              <a:gd name="connsiteY24" fmla="*/ 981075 h 1143000"/>
              <a:gd name="connsiteX25" fmla="*/ 488950 w 969962"/>
              <a:gd name="connsiteY25" fmla="*/ 1085850 h 1143000"/>
              <a:gd name="connsiteX26" fmla="*/ 422275 w 969962"/>
              <a:gd name="connsiteY26" fmla="*/ 1076325 h 1143000"/>
              <a:gd name="connsiteX27" fmla="*/ 422275 w 969962"/>
              <a:gd name="connsiteY27" fmla="*/ 1028700 h 1143000"/>
              <a:gd name="connsiteX28" fmla="*/ 374650 w 969962"/>
              <a:gd name="connsiteY28" fmla="*/ 1028700 h 1143000"/>
              <a:gd name="connsiteX29" fmla="*/ 355600 w 969962"/>
              <a:gd name="connsiteY29" fmla="*/ 1057275 h 1143000"/>
              <a:gd name="connsiteX30" fmla="*/ 327025 w 969962"/>
              <a:gd name="connsiteY30" fmla="*/ 1095375 h 1143000"/>
              <a:gd name="connsiteX31" fmla="*/ 260350 w 969962"/>
              <a:gd name="connsiteY31" fmla="*/ 1133475 h 1143000"/>
              <a:gd name="connsiteX32" fmla="*/ 184150 w 969962"/>
              <a:gd name="connsiteY32" fmla="*/ 1133475 h 1143000"/>
              <a:gd name="connsiteX33" fmla="*/ 155575 w 969962"/>
              <a:gd name="connsiteY33" fmla="*/ 1076325 h 1143000"/>
              <a:gd name="connsiteX34" fmla="*/ 107950 w 969962"/>
              <a:gd name="connsiteY34" fmla="*/ 1028700 h 1143000"/>
              <a:gd name="connsiteX35" fmla="*/ 41275 w 969962"/>
              <a:gd name="connsiteY35" fmla="*/ 904875 h 1143000"/>
              <a:gd name="connsiteX36" fmla="*/ 3175 w 969962"/>
              <a:gd name="connsiteY36" fmla="*/ 752475 h 1143000"/>
              <a:gd name="connsiteX37" fmla="*/ 60325 w 969962"/>
              <a:gd name="connsiteY37" fmla="*/ 628650 h 1143000"/>
              <a:gd name="connsiteX38" fmla="*/ 203200 w 969962"/>
              <a:gd name="connsiteY38" fmla="*/ 561975 h 1143000"/>
              <a:gd name="connsiteX39" fmla="*/ 250825 w 969962"/>
              <a:gd name="connsiteY39" fmla="*/ 504825 h 1143000"/>
              <a:gd name="connsiteX40" fmla="*/ 336550 w 969962"/>
              <a:gd name="connsiteY40" fmla="*/ 428625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969962" h="1143000">
                <a:moveTo>
                  <a:pt x="336550" y="428625"/>
                </a:moveTo>
                <a:cubicBezTo>
                  <a:pt x="309563" y="387350"/>
                  <a:pt x="119062" y="323850"/>
                  <a:pt x="88900" y="257175"/>
                </a:cubicBezTo>
                <a:cubicBezTo>
                  <a:pt x="58738" y="190500"/>
                  <a:pt x="131763" y="57150"/>
                  <a:pt x="155575" y="28575"/>
                </a:cubicBezTo>
                <a:cubicBezTo>
                  <a:pt x="179387" y="0"/>
                  <a:pt x="212725" y="53975"/>
                  <a:pt x="231775" y="85725"/>
                </a:cubicBezTo>
                <a:cubicBezTo>
                  <a:pt x="250825" y="117475"/>
                  <a:pt x="204788" y="203200"/>
                  <a:pt x="269875" y="219075"/>
                </a:cubicBezTo>
                <a:cubicBezTo>
                  <a:pt x="334962" y="234950"/>
                  <a:pt x="550863" y="187325"/>
                  <a:pt x="622300" y="180975"/>
                </a:cubicBezTo>
                <a:cubicBezTo>
                  <a:pt x="693737" y="174625"/>
                  <a:pt x="660400" y="206375"/>
                  <a:pt x="698500" y="180975"/>
                </a:cubicBezTo>
                <a:cubicBezTo>
                  <a:pt x="736600" y="155575"/>
                  <a:pt x="808038" y="7938"/>
                  <a:pt x="850900" y="28575"/>
                </a:cubicBezTo>
                <a:cubicBezTo>
                  <a:pt x="893762" y="49212"/>
                  <a:pt x="944563" y="247650"/>
                  <a:pt x="955675" y="304800"/>
                </a:cubicBezTo>
                <a:cubicBezTo>
                  <a:pt x="966788" y="361950"/>
                  <a:pt x="931863" y="365125"/>
                  <a:pt x="917575" y="371475"/>
                </a:cubicBezTo>
                <a:cubicBezTo>
                  <a:pt x="903287" y="377825"/>
                  <a:pt x="884237" y="334963"/>
                  <a:pt x="869950" y="342900"/>
                </a:cubicBezTo>
                <a:cubicBezTo>
                  <a:pt x="855663" y="350837"/>
                  <a:pt x="827088" y="396875"/>
                  <a:pt x="831850" y="419100"/>
                </a:cubicBezTo>
                <a:cubicBezTo>
                  <a:pt x="836613" y="441325"/>
                  <a:pt x="895350" y="458788"/>
                  <a:pt x="898525" y="476250"/>
                </a:cubicBezTo>
                <a:cubicBezTo>
                  <a:pt x="901700" y="493713"/>
                  <a:pt x="846138" y="492125"/>
                  <a:pt x="850900" y="523875"/>
                </a:cubicBezTo>
                <a:cubicBezTo>
                  <a:pt x="855662" y="555625"/>
                  <a:pt x="909638" y="623888"/>
                  <a:pt x="927100" y="666750"/>
                </a:cubicBezTo>
                <a:cubicBezTo>
                  <a:pt x="944562" y="709612"/>
                  <a:pt x="949325" y="747713"/>
                  <a:pt x="955675" y="781050"/>
                </a:cubicBezTo>
                <a:cubicBezTo>
                  <a:pt x="962025" y="814388"/>
                  <a:pt x="969962" y="850900"/>
                  <a:pt x="965200" y="866775"/>
                </a:cubicBezTo>
                <a:cubicBezTo>
                  <a:pt x="960438" y="882650"/>
                  <a:pt x="933450" y="860425"/>
                  <a:pt x="927100" y="876300"/>
                </a:cubicBezTo>
                <a:cubicBezTo>
                  <a:pt x="920750" y="892175"/>
                  <a:pt x="941387" y="947738"/>
                  <a:pt x="927100" y="962025"/>
                </a:cubicBezTo>
                <a:cubicBezTo>
                  <a:pt x="912813" y="976312"/>
                  <a:pt x="841375" y="962025"/>
                  <a:pt x="841375" y="962025"/>
                </a:cubicBezTo>
                <a:cubicBezTo>
                  <a:pt x="817563" y="962025"/>
                  <a:pt x="795337" y="973137"/>
                  <a:pt x="784225" y="962025"/>
                </a:cubicBezTo>
                <a:cubicBezTo>
                  <a:pt x="773113" y="950913"/>
                  <a:pt x="795337" y="914400"/>
                  <a:pt x="774700" y="895350"/>
                </a:cubicBezTo>
                <a:cubicBezTo>
                  <a:pt x="754063" y="876300"/>
                  <a:pt x="687387" y="836613"/>
                  <a:pt x="660400" y="847725"/>
                </a:cubicBezTo>
                <a:cubicBezTo>
                  <a:pt x="633413" y="858837"/>
                  <a:pt x="630237" y="939800"/>
                  <a:pt x="612775" y="962025"/>
                </a:cubicBezTo>
                <a:cubicBezTo>
                  <a:pt x="595313" y="984250"/>
                  <a:pt x="576262" y="960438"/>
                  <a:pt x="555625" y="981075"/>
                </a:cubicBezTo>
                <a:cubicBezTo>
                  <a:pt x="534988" y="1001712"/>
                  <a:pt x="511175" y="1069975"/>
                  <a:pt x="488950" y="1085850"/>
                </a:cubicBezTo>
                <a:cubicBezTo>
                  <a:pt x="466725" y="1101725"/>
                  <a:pt x="433388" y="1085850"/>
                  <a:pt x="422275" y="1076325"/>
                </a:cubicBezTo>
                <a:cubicBezTo>
                  <a:pt x="411163" y="1066800"/>
                  <a:pt x="430212" y="1036637"/>
                  <a:pt x="422275" y="1028700"/>
                </a:cubicBezTo>
                <a:cubicBezTo>
                  <a:pt x="414338" y="1020763"/>
                  <a:pt x="385762" y="1023938"/>
                  <a:pt x="374650" y="1028700"/>
                </a:cubicBezTo>
                <a:cubicBezTo>
                  <a:pt x="363538" y="1033462"/>
                  <a:pt x="363538" y="1046163"/>
                  <a:pt x="355600" y="1057275"/>
                </a:cubicBezTo>
                <a:cubicBezTo>
                  <a:pt x="347663" y="1068388"/>
                  <a:pt x="342900" y="1082675"/>
                  <a:pt x="327025" y="1095375"/>
                </a:cubicBezTo>
                <a:cubicBezTo>
                  <a:pt x="311150" y="1108075"/>
                  <a:pt x="284162" y="1127125"/>
                  <a:pt x="260350" y="1133475"/>
                </a:cubicBezTo>
                <a:cubicBezTo>
                  <a:pt x="236538" y="1139825"/>
                  <a:pt x="201613" y="1143000"/>
                  <a:pt x="184150" y="1133475"/>
                </a:cubicBezTo>
                <a:cubicBezTo>
                  <a:pt x="166688" y="1123950"/>
                  <a:pt x="168275" y="1093788"/>
                  <a:pt x="155575" y="1076325"/>
                </a:cubicBezTo>
                <a:cubicBezTo>
                  <a:pt x="142875" y="1058863"/>
                  <a:pt x="127000" y="1057275"/>
                  <a:pt x="107950" y="1028700"/>
                </a:cubicBezTo>
                <a:cubicBezTo>
                  <a:pt x="88900" y="1000125"/>
                  <a:pt x="58737" y="950912"/>
                  <a:pt x="41275" y="904875"/>
                </a:cubicBezTo>
                <a:cubicBezTo>
                  <a:pt x="23813" y="858838"/>
                  <a:pt x="0" y="798512"/>
                  <a:pt x="3175" y="752475"/>
                </a:cubicBezTo>
                <a:cubicBezTo>
                  <a:pt x="6350" y="706438"/>
                  <a:pt x="26988" y="660400"/>
                  <a:pt x="60325" y="628650"/>
                </a:cubicBezTo>
                <a:cubicBezTo>
                  <a:pt x="93662" y="596900"/>
                  <a:pt x="171450" y="582612"/>
                  <a:pt x="203200" y="561975"/>
                </a:cubicBezTo>
                <a:cubicBezTo>
                  <a:pt x="234950" y="541338"/>
                  <a:pt x="230188" y="519112"/>
                  <a:pt x="250825" y="504825"/>
                </a:cubicBezTo>
                <a:cubicBezTo>
                  <a:pt x="271462" y="490538"/>
                  <a:pt x="363537" y="469900"/>
                  <a:pt x="336550" y="428625"/>
                </a:cubicBezTo>
                <a:close/>
              </a:path>
            </a:pathLst>
          </a:custGeom>
          <a:solidFill>
            <a:srgbClr val="66CCFF"/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TextBox 222"/>
          <p:cNvSpPr txBox="1"/>
          <p:nvPr/>
        </p:nvSpPr>
        <p:spPr>
          <a:xfrm>
            <a:off x="4267200" y="5257800"/>
            <a:ext cx="990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accent4">
                    <a:lumMod val="75000"/>
                  </a:schemeClr>
                </a:solidFill>
              </a:rPr>
              <a:t>KALLIKUDI</a:t>
            </a:r>
            <a:endParaRPr lang="en-US" sz="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2743200" y="3352800"/>
            <a:ext cx="990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accent4">
                    <a:lumMod val="75000"/>
                  </a:schemeClr>
                </a:solidFill>
              </a:rPr>
              <a:t>USILAMPATTI</a:t>
            </a:r>
            <a:endParaRPr lang="en-US" sz="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5715000" y="5347156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B0F0"/>
                </a:solidFill>
              </a:rPr>
              <a:t>EXISTING RIVER VAIGAI SOURCE</a:t>
            </a:r>
            <a:endParaRPr lang="en-US" sz="800" dirty="0">
              <a:solidFill>
                <a:srgbClr val="00B0F0"/>
              </a:solidFill>
            </a:endParaRPr>
          </a:p>
        </p:txBody>
      </p:sp>
      <p:sp>
        <p:nvSpPr>
          <p:cNvPr id="201" name="Freeform 200"/>
          <p:cNvSpPr/>
          <p:nvPr/>
        </p:nvSpPr>
        <p:spPr>
          <a:xfrm>
            <a:off x="5410200" y="5410200"/>
            <a:ext cx="228600" cy="152400"/>
          </a:xfrm>
          <a:custGeom>
            <a:avLst/>
            <a:gdLst>
              <a:gd name="connsiteX0" fmla="*/ 289560 w 1402080"/>
              <a:gd name="connsiteY0" fmla="*/ 7620 h 1482090"/>
              <a:gd name="connsiteX1" fmla="*/ 129540 w 1402080"/>
              <a:gd name="connsiteY1" fmla="*/ 30480 h 1482090"/>
              <a:gd name="connsiteX2" fmla="*/ 38100 w 1402080"/>
              <a:gd name="connsiteY2" fmla="*/ 53340 h 1482090"/>
              <a:gd name="connsiteX3" fmla="*/ 3810 w 1402080"/>
              <a:gd name="connsiteY3" fmla="*/ 64770 h 1482090"/>
              <a:gd name="connsiteX4" fmla="*/ 60960 w 1402080"/>
              <a:gd name="connsiteY4" fmla="*/ 121920 h 1482090"/>
              <a:gd name="connsiteX5" fmla="*/ 152400 w 1402080"/>
              <a:gd name="connsiteY5" fmla="*/ 144780 h 1482090"/>
              <a:gd name="connsiteX6" fmla="*/ 163830 w 1402080"/>
              <a:gd name="connsiteY6" fmla="*/ 201930 h 1482090"/>
              <a:gd name="connsiteX7" fmla="*/ 129540 w 1402080"/>
              <a:gd name="connsiteY7" fmla="*/ 293370 h 1482090"/>
              <a:gd name="connsiteX8" fmla="*/ 129540 w 1402080"/>
              <a:gd name="connsiteY8" fmla="*/ 350520 h 1482090"/>
              <a:gd name="connsiteX9" fmla="*/ 118110 w 1402080"/>
              <a:gd name="connsiteY9" fmla="*/ 430530 h 1482090"/>
              <a:gd name="connsiteX10" fmla="*/ 152400 w 1402080"/>
              <a:gd name="connsiteY10" fmla="*/ 521970 h 1482090"/>
              <a:gd name="connsiteX11" fmla="*/ 186690 w 1402080"/>
              <a:gd name="connsiteY11" fmla="*/ 601980 h 1482090"/>
              <a:gd name="connsiteX12" fmla="*/ 358140 w 1402080"/>
              <a:gd name="connsiteY12" fmla="*/ 796290 h 1482090"/>
              <a:gd name="connsiteX13" fmla="*/ 449580 w 1402080"/>
              <a:gd name="connsiteY13" fmla="*/ 1127760 h 1482090"/>
              <a:gd name="connsiteX14" fmla="*/ 552450 w 1402080"/>
              <a:gd name="connsiteY14" fmla="*/ 1356360 h 1482090"/>
              <a:gd name="connsiteX15" fmla="*/ 598170 w 1402080"/>
              <a:gd name="connsiteY15" fmla="*/ 1459230 h 1482090"/>
              <a:gd name="connsiteX16" fmla="*/ 678180 w 1402080"/>
              <a:gd name="connsiteY16" fmla="*/ 1470660 h 1482090"/>
              <a:gd name="connsiteX17" fmla="*/ 701040 w 1402080"/>
              <a:gd name="connsiteY17" fmla="*/ 1390650 h 1482090"/>
              <a:gd name="connsiteX18" fmla="*/ 609600 w 1402080"/>
              <a:gd name="connsiteY18" fmla="*/ 1333500 h 1482090"/>
              <a:gd name="connsiteX19" fmla="*/ 689610 w 1402080"/>
              <a:gd name="connsiteY19" fmla="*/ 1299210 h 1482090"/>
              <a:gd name="connsiteX20" fmla="*/ 735330 w 1402080"/>
              <a:gd name="connsiteY20" fmla="*/ 1264920 h 1482090"/>
              <a:gd name="connsiteX21" fmla="*/ 861060 w 1402080"/>
              <a:gd name="connsiteY21" fmla="*/ 1379220 h 1482090"/>
              <a:gd name="connsiteX22" fmla="*/ 941070 w 1402080"/>
              <a:gd name="connsiteY22" fmla="*/ 1413510 h 1482090"/>
              <a:gd name="connsiteX23" fmla="*/ 963930 w 1402080"/>
              <a:gd name="connsiteY23" fmla="*/ 1322070 h 1482090"/>
              <a:gd name="connsiteX24" fmla="*/ 963930 w 1402080"/>
              <a:gd name="connsiteY24" fmla="*/ 1253490 h 1482090"/>
              <a:gd name="connsiteX25" fmla="*/ 952500 w 1402080"/>
              <a:gd name="connsiteY25" fmla="*/ 1184910 h 1482090"/>
              <a:gd name="connsiteX26" fmla="*/ 963930 w 1402080"/>
              <a:gd name="connsiteY26" fmla="*/ 1150620 h 1482090"/>
              <a:gd name="connsiteX27" fmla="*/ 1032510 w 1402080"/>
              <a:gd name="connsiteY27" fmla="*/ 1150620 h 1482090"/>
              <a:gd name="connsiteX28" fmla="*/ 1123950 w 1402080"/>
              <a:gd name="connsiteY28" fmla="*/ 1184910 h 1482090"/>
              <a:gd name="connsiteX29" fmla="*/ 1146810 w 1402080"/>
              <a:gd name="connsiteY29" fmla="*/ 1219200 h 1482090"/>
              <a:gd name="connsiteX30" fmla="*/ 1146810 w 1402080"/>
              <a:gd name="connsiteY30" fmla="*/ 1264920 h 1482090"/>
              <a:gd name="connsiteX31" fmla="*/ 1078230 w 1402080"/>
              <a:gd name="connsiteY31" fmla="*/ 1299210 h 1482090"/>
              <a:gd name="connsiteX32" fmla="*/ 1078230 w 1402080"/>
              <a:gd name="connsiteY32" fmla="*/ 1322070 h 1482090"/>
              <a:gd name="connsiteX33" fmla="*/ 1135380 w 1402080"/>
              <a:gd name="connsiteY33" fmla="*/ 1333500 h 1482090"/>
              <a:gd name="connsiteX34" fmla="*/ 1203960 w 1402080"/>
              <a:gd name="connsiteY34" fmla="*/ 1344930 h 1482090"/>
              <a:gd name="connsiteX35" fmla="*/ 1215390 w 1402080"/>
              <a:gd name="connsiteY35" fmla="*/ 1253490 h 1482090"/>
              <a:gd name="connsiteX36" fmla="*/ 1272540 w 1402080"/>
              <a:gd name="connsiteY36" fmla="*/ 1184910 h 1482090"/>
              <a:gd name="connsiteX37" fmla="*/ 1283970 w 1402080"/>
              <a:gd name="connsiteY37" fmla="*/ 1104900 h 1482090"/>
              <a:gd name="connsiteX38" fmla="*/ 1215390 w 1402080"/>
              <a:gd name="connsiteY38" fmla="*/ 1024890 h 1482090"/>
              <a:gd name="connsiteX39" fmla="*/ 1146810 w 1402080"/>
              <a:gd name="connsiteY39" fmla="*/ 967740 h 1482090"/>
              <a:gd name="connsiteX40" fmla="*/ 1009650 w 1402080"/>
              <a:gd name="connsiteY40" fmla="*/ 1047750 h 1482090"/>
              <a:gd name="connsiteX41" fmla="*/ 952500 w 1402080"/>
              <a:gd name="connsiteY41" fmla="*/ 1104900 h 1482090"/>
              <a:gd name="connsiteX42" fmla="*/ 895350 w 1402080"/>
              <a:gd name="connsiteY42" fmla="*/ 1093470 h 1482090"/>
              <a:gd name="connsiteX43" fmla="*/ 895350 w 1402080"/>
              <a:gd name="connsiteY43" fmla="*/ 1047750 h 1482090"/>
              <a:gd name="connsiteX44" fmla="*/ 895350 w 1402080"/>
              <a:gd name="connsiteY44" fmla="*/ 967740 h 1482090"/>
              <a:gd name="connsiteX45" fmla="*/ 895350 w 1402080"/>
              <a:gd name="connsiteY45" fmla="*/ 910590 h 1482090"/>
              <a:gd name="connsiteX46" fmla="*/ 838200 w 1402080"/>
              <a:gd name="connsiteY46" fmla="*/ 842010 h 1482090"/>
              <a:gd name="connsiteX47" fmla="*/ 906780 w 1402080"/>
              <a:gd name="connsiteY47" fmla="*/ 807720 h 1482090"/>
              <a:gd name="connsiteX48" fmla="*/ 1009650 w 1402080"/>
              <a:gd name="connsiteY48" fmla="*/ 819150 h 1482090"/>
              <a:gd name="connsiteX49" fmla="*/ 1055370 w 1402080"/>
              <a:gd name="connsiteY49" fmla="*/ 784860 h 1482090"/>
              <a:gd name="connsiteX50" fmla="*/ 1066800 w 1402080"/>
              <a:gd name="connsiteY50" fmla="*/ 670560 h 1482090"/>
              <a:gd name="connsiteX51" fmla="*/ 1101090 w 1402080"/>
              <a:gd name="connsiteY51" fmla="*/ 659130 h 1482090"/>
              <a:gd name="connsiteX52" fmla="*/ 1203960 w 1402080"/>
              <a:gd name="connsiteY52" fmla="*/ 704850 h 1482090"/>
              <a:gd name="connsiteX53" fmla="*/ 1283970 w 1402080"/>
              <a:gd name="connsiteY53" fmla="*/ 716280 h 1482090"/>
              <a:gd name="connsiteX54" fmla="*/ 1329690 w 1402080"/>
              <a:gd name="connsiteY54" fmla="*/ 693420 h 1482090"/>
              <a:gd name="connsiteX55" fmla="*/ 1363980 w 1402080"/>
              <a:gd name="connsiteY55" fmla="*/ 647700 h 1482090"/>
              <a:gd name="connsiteX56" fmla="*/ 1398270 w 1402080"/>
              <a:gd name="connsiteY56" fmla="*/ 636270 h 1482090"/>
              <a:gd name="connsiteX57" fmla="*/ 1341120 w 1402080"/>
              <a:gd name="connsiteY57" fmla="*/ 567690 h 1482090"/>
              <a:gd name="connsiteX58" fmla="*/ 1249680 w 1402080"/>
              <a:gd name="connsiteY58" fmla="*/ 510540 h 1482090"/>
              <a:gd name="connsiteX59" fmla="*/ 1169670 w 1402080"/>
              <a:gd name="connsiteY59" fmla="*/ 453390 h 1482090"/>
              <a:gd name="connsiteX60" fmla="*/ 1146810 w 1402080"/>
              <a:gd name="connsiteY60" fmla="*/ 419100 h 1482090"/>
              <a:gd name="connsiteX61" fmla="*/ 1169670 w 1402080"/>
              <a:gd name="connsiteY61" fmla="*/ 350520 h 1482090"/>
              <a:gd name="connsiteX62" fmla="*/ 1238250 w 1402080"/>
              <a:gd name="connsiteY62" fmla="*/ 316230 h 1482090"/>
              <a:gd name="connsiteX63" fmla="*/ 1146810 w 1402080"/>
              <a:gd name="connsiteY63" fmla="*/ 236220 h 1482090"/>
              <a:gd name="connsiteX64" fmla="*/ 1066800 w 1402080"/>
              <a:gd name="connsiteY64" fmla="*/ 224790 h 1482090"/>
              <a:gd name="connsiteX65" fmla="*/ 929640 w 1402080"/>
              <a:gd name="connsiteY65" fmla="*/ 224790 h 1482090"/>
              <a:gd name="connsiteX66" fmla="*/ 723900 w 1402080"/>
              <a:gd name="connsiteY66" fmla="*/ 247650 h 1482090"/>
              <a:gd name="connsiteX67" fmla="*/ 575310 w 1402080"/>
              <a:gd name="connsiteY67" fmla="*/ 224790 h 1482090"/>
              <a:gd name="connsiteX68" fmla="*/ 518160 w 1402080"/>
              <a:gd name="connsiteY68" fmla="*/ 179070 h 1482090"/>
              <a:gd name="connsiteX69" fmla="*/ 381000 w 1402080"/>
              <a:gd name="connsiteY69" fmla="*/ 76200 h 1482090"/>
              <a:gd name="connsiteX70" fmla="*/ 289560 w 1402080"/>
              <a:gd name="connsiteY70" fmla="*/ 7620 h 148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402080" h="1482090">
                <a:moveTo>
                  <a:pt x="289560" y="7620"/>
                </a:moveTo>
                <a:cubicBezTo>
                  <a:pt x="247650" y="0"/>
                  <a:pt x="171450" y="22860"/>
                  <a:pt x="129540" y="30480"/>
                </a:cubicBezTo>
                <a:cubicBezTo>
                  <a:pt x="87630" y="38100"/>
                  <a:pt x="59055" y="47625"/>
                  <a:pt x="38100" y="53340"/>
                </a:cubicBezTo>
                <a:cubicBezTo>
                  <a:pt x="17145" y="59055"/>
                  <a:pt x="0" y="53340"/>
                  <a:pt x="3810" y="64770"/>
                </a:cubicBezTo>
                <a:cubicBezTo>
                  <a:pt x="7620" y="76200"/>
                  <a:pt x="36195" y="108585"/>
                  <a:pt x="60960" y="121920"/>
                </a:cubicBezTo>
                <a:cubicBezTo>
                  <a:pt x="85725" y="135255"/>
                  <a:pt x="135255" y="131445"/>
                  <a:pt x="152400" y="144780"/>
                </a:cubicBezTo>
                <a:cubicBezTo>
                  <a:pt x="169545" y="158115"/>
                  <a:pt x="167640" y="177165"/>
                  <a:pt x="163830" y="201930"/>
                </a:cubicBezTo>
                <a:cubicBezTo>
                  <a:pt x="160020" y="226695"/>
                  <a:pt x="135255" y="268605"/>
                  <a:pt x="129540" y="293370"/>
                </a:cubicBezTo>
                <a:cubicBezTo>
                  <a:pt x="123825" y="318135"/>
                  <a:pt x="131445" y="327660"/>
                  <a:pt x="129540" y="350520"/>
                </a:cubicBezTo>
                <a:cubicBezTo>
                  <a:pt x="127635" y="373380"/>
                  <a:pt x="114300" y="401955"/>
                  <a:pt x="118110" y="430530"/>
                </a:cubicBezTo>
                <a:cubicBezTo>
                  <a:pt x="121920" y="459105"/>
                  <a:pt x="140970" y="493395"/>
                  <a:pt x="152400" y="521970"/>
                </a:cubicBezTo>
                <a:cubicBezTo>
                  <a:pt x="163830" y="550545"/>
                  <a:pt x="152400" y="556260"/>
                  <a:pt x="186690" y="601980"/>
                </a:cubicBezTo>
                <a:cubicBezTo>
                  <a:pt x="220980" y="647700"/>
                  <a:pt x="314325" y="708660"/>
                  <a:pt x="358140" y="796290"/>
                </a:cubicBezTo>
                <a:cubicBezTo>
                  <a:pt x="401955" y="883920"/>
                  <a:pt x="417195" y="1034415"/>
                  <a:pt x="449580" y="1127760"/>
                </a:cubicBezTo>
                <a:cubicBezTo>
                  <a:pt x="481965" y="1221105"/>
                  <a:pt x="527685" y="1301115"/>
                  <a:pt x="552450" y="1356360"/>
                </a:cubicBezTo>
                <a:cubicBezTo>
                  <a:pt x="577215" y="1411605"/>
                  <a:pt x="577215" y="1440180"/>
                  <a:pt x="598170" y="1459230"/>
                </a:cubicBezTo>
                <a:cubicBezTo>
                  <a:pt x="619125" y="1478280"/>
                  <a:pt x="661035" y="1482090"/>
                  <a:pt x="678180" y="1470660"/>
                </a:cubicBezTo>
                <a:cubicBezTo>
                  <a:pt x="695325" y="1459230"/>
                  <a:pt x="712470" y="1413510"/>
                  <a:pt x="701040" y="1390650"/>
                </a:cubicBezTo>
                <a:cubicBezTo>
                  <a:pt x="689610" y="1367790"/>
                  <a:pt x="611505" y="1348740"/>
                  <a:pt x="609600" y="1333500"/>
                </a:cubicBezTo>
                <a:cubicBezTo>
                  <a:pt x="607695" y="1318260"/>
                  <a:pt x="668655" y="1310640"/>
                  <a:pt x="689610" y="1299210"/>
                </a:cubicBezTo>
                <a:cubicBezTo>
                  <a:pt x="710565" y="1287780"/>
                  <a:pt x="706755" y="1251585"/>
                  <a:pt x="735330" y="1264920"/>
                </a:cubicBezTo>
                <a:cubicBezTo>
                  <a:pt x="763905" y="1278255"/>
                  <a:pt x="826770" y="1354455"/>
                  <a:pt x="861060" y="1379220"/>
                </a:cubicBezTo>
                <a:cubicBezTo>
                  <a:pt x="895350" y="1403985"/>
                  <a:pt x="923925" y="1423035"/>
                  <a:pt x="941070" y="1413510"/>
                </a:cubicBezTo>
                <a:cubicBezTo>
                  <a:pt x="958215" y="1403985"/>
                  <a:pt x="960120" y="1348740"/>
                  <a:pt x="963930" y="1322070"/>
                </a:cubicBezTo>
                <a:cubicBezTo>
                  <a:pt x="967740" y="1295400"/>
                  <a:pt x="965835" y="1276350"/>
                  <a:pt x="963930" y="1253490"/>
                </a:cubicBezTo>
                <a:cubicBezTo>
                  <a:pt x="962025" y="1230630"/>
                  <a:pt x="952500" y="1202055"/>
                  <a:pt x="952500" y="1184910"/>
                </a:cubicBezTo>
                <a:cubicBezTo>
                  <a:pt x="952500" y="1167765"/>
                  <a:pt x="950595" y="1156335"/>
                  <a:pt x="963930" y="1150620"/>
                </a:cubicBezTo>
                <a:cubicBezTo>
                  <a:pt x="977265" y="1144905"/>
                  <a:pt x="1005840" y="1144905"/>
                  <a:pt x="1032510" y="1150620"/>
                </a:cubicBezTo>
                <a:cubicBezTo>
                  <a:pt x="1059180" y="1156335"/>
                  <a:pt x="1104900" y="1173480"/>
                  <a:pt x="1123950" y="1184910"/>
                </a:cubicBezTo>
                <a:cubicBezTo>
                  <a:pt x="1143000" y="1196340"/>
                  <a:pt x="1143000" y="1205865"/>
                  <a:pt x="1146810" y="1219200"/>
                </a:cubicBezTo>
                <a:cubicBezTo>
                  <a:pt x="1150620" y="1232535"/>
                  <a:pt x="1158240" y="1251585"/>
                  <a:pt x="1146810" y="1264920"/>
                </a:cubicBezTo>
                <a:cubicBezTo>
                  <a:pt x="1135380" y="1278255"/>
                  <a:pt x="1089660" y="1289685"/>
                  <a:pt x="1078230" y="1299210"/>
                </a:cubicBezTo>
                <a:cubicBezTo>
                  <a:pt x="1066800" y="1308735"/>
                  <a:pt x="1068705" y="1316355"/>
                  <a:pt x="1078230" y="1322070"/>
                </a:cubicBezTo>
                <a:cubicBezTo>
                  <a:pt x="1087755" y="1327785"/>
                  <a:pt x="1114425" y="1329690"/>
                  <a:pt x="1135380" y="1333500"/>
                </a:cubicBezTo>
                <a:cubicBezTo>
                  <a:pt x="1156335" y="1337310"/>
                  <a:pt x="1190625" y="1358265"/>
                  <a:pt x="1203960" y="1344930"/>
                </a:cubicBezTo>
                <a:cubicBezTo>
                  <a:pt x="1217295" y="1331595"/>
                  <a:pt x="1203960" y="1280160"/>
                  <a:pt x="1215390" y="1253490"/>
                </a:cubicBezTo>
                <a:cubicBezTo>
                  <a:pt x="1226820" y="1226820"/>
                  <a:pt x="1261110" y="1209675"/>
                  <a:pt x="1272540" y="1184910"/>
                </a:cubicBezTo>
                <a:cubicBezTo>
                  <a:pt x="1283970" y="1160145"/>
                  <a:pt x="1293495" y="1131570"/>
                  <a:pt x="1283970" y="1104900"/>
                </a:cubicBezTo>
                <a:cubicBezTo>
                  <a:pt x="1274445" y="1078230"/>
                  <a:pt x="1238250" y="1047750"/>
                  <a:pt x="1215390" y="1024890"/>
                </a:cubicBezTo>
                <a:cubicBezTo>
                  <a:pt x="1192530" y="1002030"/>
                  <a:pt x="1181100" y="963930"/>
                  <a:pt x="1146810" y="967740"/>
                </a:cubicBezTo>
                <a:cubicBezTo>
                  <a:pt x="1112520" y="971550"/>
                  <a:pt x="1042035" y="1024890"/>
                  <a:pt x="1009650" y="1047750"/>
                </a:cubicBezTo>
                <a:cubicBezTo>
                  <a:pt x="977265" y="1070610"/>
                  <a:pt x="971550" y="1097280"/>
                  <a:pt x="952500" y="1104900"/>
                </a:cubicBezTo>
                <a:cubicBezTo>
                  <a:pt x="933450" y="1112520"/>
                  <a:pt x="904875" y="1102995"/>
                  <a:pt x="895350" y="1093470"/>
                </a:cubicBezTo>
                <a:lnTo>
                  <a:pt x="895350" y="1047750"/>
                </a:lnTo>
                <a:lnTo>
                  <a:pt x="895350" y="967740"/>
                </a:lnTo>
                <a:cubicBezTo>
                  <a:pt x="895350" y="944880"/>
                  <a:pt x="904875" y="931545"/>
                  <a:pt x="895350" y="910590"/>
                </a:cubicBezTo>
                <a:cubicBezTo>
                  <a:pt x="885825" y="889635"/>
                  <a:pt x="836295" y="859155"/>
                  <a:pt x="838200" y="842010"/>
                </a:cubicBezTo>
                <a:cubicBezTo>
                  <a:pt x="840105" y="824865"/>
                  <a:pt x="878205" y="811530"/>
                  <a:pt x="906780" y="807720"/>
                </a:cubicBezTo>
                <a:cubicBezTo>
                  <a:pt x="935355" y="803910"/>
                  <a:pt x="984885" y="822960"/>
                  <a:pt x="1009650" y="819150"/>
                </a:cubicBezTo>
                <a:cubicBezTo>
                  <a:pt x="1034415" y="815340"/>
                  <a:pt x="1045845" y="809625"/>
                  <a:pt x="1055370" y="784860"/>
                </a:cubicBezTo>
                <a:cubicBezTo>
                  <a:pt x="1064895" y="760095"/>
                  <a:pt x="1059180" y="691515"/>
                  <a:pt x="1066800" y="670560"/>
                </a:cubicBezTo>
                <a:cubicBezTo>
                  <a:pt x="1074420" y="649605"/>
                  <a:pt x="1078230" y="653415"/>
                  <a:pt x="1101090" y="659130"/>
                </a:cubicBezTo>
                <a:cubicBezTo>
                  <a:pt x="1123950" y="664845"/>
                  <a:pt x="1173480" y="695325"/>
                  <a:pt x="1203960" y="704850"/>
                </a:cubicBezTo>
                <a:cubicBezTo>
                  <a:pt x="1234440" y="714375"/>
                  <a:pt x="1263015" y="718185"/>
                  <a:pt x="1283970" y="716280"/>
                </a:cubicBezTo>
                <a:cubicBezTo>
                  <a:pt x="1304925" y="714375"/>
                  <a:pt x="1316355" y="704850"/>
                  <a:pt x="1329690" y="693420"/>
                </a:cubicBezTo>
                <a:cubicBezTo>
                  <a:pt x="1343025" y="681990"/>
                  <a:pt x="1352550" y="657225"/>
                  <a:pt x="1363980" y="647700"/>
                </a:cubicBezTo>
                <a:cubicBezTo>
                  <a:pt x="1375410" y="638175"/>
                  <a:pt x="1402080" y="649605"/>
                  <a:pt x="1398270" y="636270"/>
                </a:cubicBezTo>
                <a:cubicBezTo>
                  <a:pt x="1394460" y="622935"/>
                  <a:pt x="1365885" y="588645"/>
                  <a:pt x="1341120" y="567690"/>
                </a:cubicBezTo>
                <a:cubicBezTo>
                  <a:pt x="1316355" y="546735"/>
                  <a:pt x="1278255" y="529590"/>
                  <a:pt x="1249680" y="510540"/>
                </a:cubicBezTo>
                <a:cubicBezTo>
                  <a:pt x="1221105" y="491490"/>
                  <a:pt x="1186815" y="468630"/>
                  <a:pt x="1169670" y="453390"/>
                </a:cubicBezTo>
                <a:cubicBezTo>
                  <a:pt x="1152525" y="438150"/>
                  <a:pt x="1146810" y="436245"/>
                  <a:pt x="1146810" y="419100"/>
                </a:cubicBezTo>
                <a:cubicBezTo>
                  <a:pt x="1146810" y="401955"/>
                  <a:pt x="1154430" y="367665"/>
                  <a:pt x="1169670" y="350520"/>
                </a:cubicBezTo>
                <a:cubicBezTo>
                  <a:pt x="1184910" y="333375"/>
                  <a:pt x="1242060" y="335280"/>
                  <a:pt x="1238250" y="316230"/>
                </a:cubicBezTo>
                <a:cubicBezTo>
                  <a:pt x="1234440" y="297180"/>
                  <a:pt x="1175385" y="251460"/>
                  <a:pt x="1146810" y="236220"/>
                </a:cubicBezTo>
                <a:cubicBezTo>
                  <a:pt x="1118235" y="220980"/>
                  <a:pt x="1102995" y="226695"/>
                  <a:pt x="1066800" y="224790"/>
                </a:cubicBezTo>
                <a:cubicBezTo>
                  <a:pt x="1030605" y="222885"/>
                  <a:pt x="986790" y="220980"/>
                  <a:pt x="929640" y="224790"/>
                </a:cubicBezTo>
                <a:cubicBezTo>
                  <a:pt x="872490" y="228600"/>
                  <a:pt x="782955" y="247650"/>
                  <a:pt x="723900" y="247650"/>
                </a:cubicBezTo>
                <a:cubicBezTo>
                  <a:pt x="664845" y="247650"/>
                  <a:pt x="609600" y="236220"/>
                  <a:pt x="575310" y="224790"/>
                </a:cubicBezTo>
                <a:cubicBezTo>
                  <a:pt x="541020" y="213360"/>
                  <a:pt x="550545" y="203835"/>
                  <a:pt x="518160" y="179070"/>
                </a:cubicBezTo>
                <a:cubicBezTo>
                  <a:pt x="485775" y="154305"/>
                  <a:pt x="419100" y="102870"/>
                  <a:pt x="381000" y="76200"/>
                </a:cubicBezTo>
                <a:cubicBezTo>
                  <a:pt x="342900" y="49530"/>
                  <a:pt x="331470" y="15240"/>
                  <a:pt x="289560" y="7620"/>
                </a:cubicBezTo>
                <a:close/>
              </a:path>
            </a:pathLst>
          </a:custGeom>
          <a:solidFill>
            <a:srgbClr val="66CCFF"/>
          </a:solidFill>
          <a:ln w="6350">
            <a:solidFill>
              <a:srgbClr val="1B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799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8912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288</Words>
  <Application>Microsoft Office PowerPoint</Application>
  <PresentationFormat>On-screen Show (4:3)</PresentationFormat>
  <Paragraphs>116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User</cp:lastModifiedBy>
  <cp:revision>50</cp:revision>
  <dcterms:created xsi:type="dcterms:W3CDTF">2012-05-23T11:18:12Z</dcterms:created>
  <dcterms:modified xsi:type="dcterms:W3CDTF">2014-05-22T07:19:42Z</dcterms:modified>
</cp:coreProperties>
</file>